
<file path=[Content_Types].xml><?xml version="1.0" encoding="utf-8"?>
<Types xmlns="http://schemas.openxmlformats.org/package/2006/content-types"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drawing43.xml" ContentType="application/vnd.ms-office.drawingml.diagramDrawing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diagrams/drawing37.xml" ContentType="application/vnd.ms-office.drawingml.diagramDrawing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diagrams/layout36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drawing40.xml" ContentType="application/vnd.ms-office.drawingml.diagramDrawing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rawing38.xml" ContentType="application/vnd.ms-office.drawingml.diagramDrawing+xml"/>
  <Override PartName="/ppt/diagrams/data40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drawing34.xml" ContentType="application/vnd.ms-office.drawingml.diagramDrawing+xml"/>
  <Override PartName="/ppt/diagrams/layout37.xml" ContentType="application/vnd.openxmlformats-officedocument.drawingml.diagramLayout+xml"/>
  <Override PartName="/ppt/diagrams/quickStyle44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diagrams/drawing41.xml" ContentType="application/vnd.ms-office.drawingml.diagramDrawing+xml"/>
  <Override PartName="/ppt/diagrams/layout44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diagrams/drawing30.xml" ContentType="application/vnd.ms-office.drawingml.diagramDrawing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39.xml" ContentType="application/vnd.ms-office.drawingml.diagramDrawing+xml"/>
  <Override PartName="/ppt/diagrams/data41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diagrams/drawing28.xml" ContentType="application/vnd.ms-office.drawingml.diagramDrawing+xml"/>
  <Override PartName="/ppt/diagrams/layout38.xml" ContentType="application/vnd.openxmlformats-officedocument.drawingml.diagramLayout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drawing42.xml" ContentType="application/vnd.ms-office.drawingml.diagramDrawing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drawing36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35.xml" ContentType="application/vnd.openxmlformats-officedocument.drawingml.diagramLayout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drawing44.xml" ContentType="application/vnd.ms-office.drawingml.diagramDrawing+xml"/>
  <Default Extension="wdp" ContentType="image/vnd.ms-photo"/>
  <Override PartName="/ppt/diagrams/layout2.xml" ContentType="application/vnd.openxmlformats-officedocument.drawingml.diagramLayout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colors39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0" r:id="rId3"/>
    <p:sldId id="257" r:id="rId4"/>
    <p:sldId id="268" r:id="rId5"/>
    <p:sldId id="281" r:id="rId6"/>
    <p:sldId id="269" r:id="rId7"/>
    <p:sldId id="282" r:id="rId8"/>
    <p:sldId id="258" r:id="rId9"/>
    <p:sldId id="276" r:id="rId10"/>
    <p:sldId id="314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59" r:id="rId23"/>
    <p:sldId id="260" r:id="rId24"/>
    <p:sldId id="261" r:id="rId25"/>
    <p:sldId id="264" r:id="rId26"/>
    <p:sldId id="263" r:id="rId27"/>
    <p:sldId id="303" r:id="rId28"/>
    <p:sldId id="310" r:id="rId29"/>
    <p:sldId id="311" r:id="rId30"/>
    <p:sldId id="278" r:id="rId31"/>
    <p:sldId id="304" r:id="rId32"/>
    <p:sldId id="305" r:id="rId33"/>
    <p:sldId id="307" r:id="rId34"/>
    <p:sldId id="308" r:id="rId35"/>
    <p:sldId id="271" r:id="rId36"/>
    <p:sldId id="273" r:id="rId37"/>
    <p:sldId id="274" r:id="rId38"/>
    <p:sldId id="312" r:id="rId39"/>
    <p:sldId id="298" r:id="rId40"/>
    <p:sldId id="301" r:id="rId41"/>
    <p:sldId id="300" r:id="rId42"/>
    <p:sldId id="309" r:id="rId43"/>
    <p:sldId id="306" r:id="rId44"/>
    <p:sldId id="302" r:id="rId45"/>
    <p:sldId id="279" r:id="rId46"/>
    <p:sldId id="27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84" autoAdjust="0"/>
  </p:normalViewPr>
  <p:slideViewPr>
    <p:cSldViewPr>
      <p:cViewPr>
        <p:scale>
          <a:sx n="66" d="100"/>
          <a:sy n="66" d="100"/>
        </p:scale>
        <p:origin x="-1506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FF83D-5A17-4A1F-88E5-48F7A8A812B3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E0226-63D3-49E7-A3DB-3BB02736A44A}">
      <dgm:prSet custT="1"/>
      <dgm:spPr/>
      <dgm:t>
        <a:bodyPr/>
        <a:lstStyle/>
        <a:p>
          <a:pPr algn="ctr" rtl="0"/>
          <a:r>
            <a:rPr lang="en-IN" sz="3600" b="1" u="none" dirty="0" smtClean="0">
              <a:latin typeface="Cooper Black" panose="0208090404030B020404" pitchFamily="18" charset="0"/>
            </a:rPr>
            <a:t>PRECISION        </a:t>
          </a:r>
          <a:r>
            <a:rPr lang="en-IN" sz="3200" b="1" u="none" dirty="0" smtClean="0">
              <a:latin typeface="Cooper Black" panose="0208090404030B020404" pitchFamily="18" charset="0"/>
            </a:rPr>
            <a:t>AGRICULTURE</a:t>
          </a:r>
          <a:endParaRPr lang="en-US" sz="3600" b="1" u="none" dirty="0">
            <a:latin typeface="Cooper Black" panose="0208090404030B020404" pitchFamily="18" charset="0"/>
          </a:endParaRPr>
        </a:p>
      </dgm:t>
    </dgm:pt>
    <dgm:pt modelId="{DECB4438-6CEC-4DA1-850F-4D4FE9261C46}" type="parTrans" cxnId="{E8A54284-6DC8-4804-9D7A-687D159F5855}">
      <dgm:prSet/>
      <dgm:spPr/>
      <dgm:t>
        <a:bodyPr/>
        <a:lstStyle/>
        <a:p>
          <a:endParaRPr lang="en-US"/>
        </a:p>
      </dgm:t>
    </dgm:pt>
    <dgm:pt modelId="{8540F55E-59CC-4128-9A47-5C7C73997D69}" type="sibTrans" cxnId="{E8A54284-6DC8-4804-9D7A-687D159F5855}">
      <dgm:prSet/>
      <dgm:spPr/>
      <dgm:t>
        <a:bodyPr/>
        <a:lstStyle/>
        <a:p>
          <a:endParaRPr lang="en-US"/>
        </a:p>
      </dgm:t>
    </dgm:pt>
    <dgm:pt modelId="{DFD0B49D-22A5-4AFB-A90C-5F3F0075BDE1}" type="pres">
      <dgm:prSet presAssocID="{CCAFF83D-5A17-4A1F-88E5-48F7A8A812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EA4872-485E-4D3A-B50B-AA856AE0DB68}" type="pres">
      <dgm:prSet presAssocID="{AC0E0226-63D3-49E7-A3DB-3BB02736A44A}" presName="parentText" presStyleLbl="node1" presStyleIdx="0" presStyleCnt="1" custScaleX="104546" custScaleY="335837" custLinFactNeighborX="2178" custLinFactNeighborY="106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AA4324-F7D4-4DB0-B96B-3ADB49355572}" type="presOf" srcId="{AC0E0226-63D3-49E7-A3DB-3BB02736A44A}" destId="{46EA4872-485E-4D3A-B50B-AA856AE0DB68}" srcOrd="0" destOrd="0" presId="urn:microsoft.com/office/officeart/2005/8/layout/vList2"/>
    <dgm:cxn modelId="{A16C7DC4-D2E9-45B8-8705-33001D4C523A}" type="presOf" srcId="{CCAFF83D-5A17-4A1F-88E5-48F7A8A812B3}" destId="{DFD0B49D-22A5-4AFB-A90C-5F3F0075BDE1}" srcOrd="0" destOrd="0" presId="urn:microsoft.com/office/officeart/2005/8/layout/vList2"/>
    <dgm:cxn modelId="{E8A54284-6DC8-4804-9D7A-687D159F5855}" srcId="{CCAFF83D-5A17-4A1F-88E5-48F7A8A812B3}" destId="{AC0E0226-63D3-49E7-A3DB-3BB02736A44A}" srcOrd="0" destOrd="0" parTransId="{DECB4438-6CEC-4DA1-850F-4D4FE9261C46}" sibTransId="{8540F55E-59CC-4128-9A47-5C7C73997D69}"/>
    <dgm:cxn modelId="{8686536F-2B03-4A00-A16B-5E389851F337}" type="presParOf" srcId="{DFD0B49D-22A5-4AFB-A90C-5F3F0075BDE1}" destId="{46EA4872-485E-4D3A-B50B-AA856AE0DB6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Initialization</a:t>
          </a:r>
          <a:r>
            <a:rPr lang="en-IN" sz="2000" b="1" dirty="0" smtClean="0"/>
            <a:t>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Y="14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843A2DA1-70DF-4C73-A17C-DC1FA04B127F}" type="presOf" srcId="{CEE4B530-7F95-4F64-A11C-0167E47990CA}" destId="{8DD74F31-5CB7-426A-BD80-59FB06042D15}" srcOrd="0" destOrd="0" presId="urn:microsoft.com/office/officeart/2005/8/layout/vList2"/>
    <dgm:cxn modelId="{5923FE9D-2377-4E4F-A383-283EC8298ED0}" type="presOf" srcId="{35FDB202-E0E6-459E-A84E-F457E9431F3D}" destId="{39D33838-1A86-457B-A910-7F3500F26E87}" srcOrd="0" destOrd="0" presId="urn:microsoft.com/office/officeart/2005/8/layout/vList2"/>
    <dgm:cxn modelId="{5CAFDF1A-946D-4CD7-9D60-97469C2D7A4D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LabVIEW </a:t>
          </a:r>
          <a:r>
            <a:rPr lang="en-IN" sz="1800" b="1" dirty="0" smtClean="0">
              <a:latin typeface="Forte" panose="03060902040502070203" pitchFamily="66" charset="0"/>
            </a:rPr>
            <a:t>Management</a:t>
          </a:r>
          <a:r>
            <a:rPr lang="en-IN" sz="2800" b="1" dirty="0" smtClean="0">
              <a:latin typeface="Forte" panose="03060902040502070203" pitchFamily="66" charset="0"/>
            </a:rPr>
            <a:t> 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Y="14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FB7E6296-66C7-40DA-A4FF-4C5BACAE9554}" type="presOf" srcId="{35FDB202-E0E6-459E-A84E-F457E9431F3D}" destId="{39D33838-1A86-457B-A910-7F3500F26E87}" srcOrd="0" destOrd="0" presId="urn:microsoft.com/office/officeart/2005/8/layout/vList2"/>
    <dgm:cxn modelId="{2842D38D-758E-4554-A252-9B0C2C221C8E}" type="presOf" srcId="{CEE4B530-7F95-4F64-A11C-0167E47990CA}" destId="{8DD74F31-5CB7-426A-BD80-59FB06042D15}" srcOrd="0" destOrd="0" presId="urn:microsoft.com/office/officeart/2005/8/layout/vList2"/>
    <dgm:cxn modelId="{6FB4D490-D027-4C6B-AC6D-3CD1F909C2A8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Improvisation…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D6EC7264-0B52-4298-86B3-9BD8F06E34D1}" type="presOf" srcId="{35FDB202-E0E6-459E-A84E-F457E9431F3D}" destId="{39D33838-1A86-457B-A910-7F3500F26E87}" srcOrd="0" destOrd="0" presId="urn:microsoft.com/office/officeart/2005/8/layout/vList2"/>
    <dgm:cxn modelId="{8C3C93FF-C736-463C-BBF2-8FB7D8639E76}" type="presOf" srcId="{CEE4B530-7F95-4F64-A11C-0167E47990CA}" destId="{8DD74F31-5CB7-426A-BD80-59FB06042D15}" srcOrd="0" destOrd="0" presId="urn:microsoft.com/office/officeart/2005/8/layout/vList2"/>
    <dgm:cxn modelId="{2AAC0774-5831-4FF6-888D-C0FA4C6AA9B3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66CB8E-5927-41B3-B7FD-7DF0C62BADDE}" type="doc">
      <dgm:prSet loTypeId="urn:microsoft.com/office/officeart/2005/8/layout/vList2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1E73-7EB7-4762-B452-1FAC8BF8393A}">
      <dgm:prSet custT="1"/>
      <dgm:spPr/>
      <dgm:t>
        <a:bodyPr/>
        <a:lstStyle/>
        <a:p>
          <a:pPr algn="ctr" rtl="0"/>
          <a:r>
            <a:rPr lang="en-IN" sz="2800" b="1" dirty="0" smtClean="0"/>
            <a:t>Weather Monitoring</a:t>
          </a:r>
        </a:p>
        <a:p>
          <a:pPr algn="ctr" rtl="0"/>
          <a:r>
            <a:rPr lang="en-IN" sz="2800" b="1" dirty="0" smtClean="0"/>
            <a:t>system</a:t>
          </a:r>
          <a:endParaRPr lang="en-US" sz="2800" b="1" dirty="0"/>
        </a:p>
      </dgm:t>
    </dgm:pt>
    <dgm:pt modelId="{D1ADBFE3-578B-4F27-9917-E80D5D37AC8B}" type="parTrans" cxnId="{EA6F31FA-2CFB-4E59-933F-41230F05A640}">
      <dgm:prSet/>
      <dgm:spPr/>
      <dgm:t>
        <a:bodyPr/>
        <a:lstStyle/>
        <a:p>
          <a:pPr algn="ctr"/>
          <a:endParaRPr lang="en-US"/>
        </a:p>
      </dgm:t>
    </dgm:pt>
    <dgm:pt modelId="{3FE6B275-0A5F-4B89-AC4C-4C5745EFC79E}" type="sibTrans" cxnId="{EA6F31FA-2CFB-4E59-933F-41230F05A640}">
      <dgm:prSet/>
      <dgm:spPr/>
      <dgm:t>
        <a:bodyPr/>
        <a:lstStyle/>
        <a:p>
          <a:pPr algn="ctr"/>
          <a:endParaRPr lang="en-US"/>
        </a:p>
      </dgm:t>
    </dgm:pt>
    <dgm:pt modelId="{74E8B7CE-4082-417F-81A4-C20557988552}" type="pres">
      <dgm:prSet presAssocID="{C866CB8E-5927-41B3-B7FD-7DF0C62BADD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348EBE-C85F-4182-84A9-60A0103BE201}" type="pres">
      <dgm:prSet presAssocID="{26751E73-7EB7-4762-B452-1FAC8BF8393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083DB9-5E30-4AB6-9B82-BB3C21E88D5E}" type="presOf" srcId="{26751E73-7EB7-4762-B452-1FAC8BF8393A}" destId="{3E348EBE-C85F-4182-84A9-60A0103BE201}" srcOrd="0" destOrd="0" presId="urn:microsoft.com/office/officeart/2005/8/layout/vList2"/>
    <dgm:cxn modelId="{EA6F31FA-2CFB-4E59-933F-41230F05A640}" srcId="{C866CB8E-5927-41B3-B7FD-7DF0C62BADDE}" destId="{26751E73-7EB7-4762-B452-1FAC8BF8393A}" srcOrd="0" destOrd="0" parTransId="{D1ADBFE3-578B-4F27-9917-E80D5D37AC8B}" sibTransId="{3FE6B275-0A5F-4B89-AC4C-4C5745EFC79E}"/>
    <dgm:cxn modelId="{3361DD9E-787F-43C0-9807-A1AF2D1302F0}" type="presOf" srcId="{C866CB8E-5927-41B3-B7FD-7DF0C62BADDE}" destId="{74E8B7CE-4082-417F-81A4-C20557988552}" srcOrd="0" destOrd="0" presId="urn:microsoft.com/office/officeart/2005/8/layout/vList2"/>
    <dgm:cxn modelId="{A692B85A-EC10-44ED-8F2F-37A8D0BEF514}" type="presParOf" srcId="{74E8B7CE-4082-417F-81A4-C20557988552}" destId="{3E348EBE-C85F-4182-84A9-60A0103BE20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Problem Definition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 sz="2000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 sz="2000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0E4C2EFD-D4F2-4056-9C36-6FFDD1C7E77F}" type="presOf" srcId="{CEE4B530-7F95-4F64-A11C-0167E47990CA}" destId="{8DD74F31-5CB7-426A-BD80-59FB06042D15}" srcOrd="0" destOrd="0" presId="urn:microsoft.com/office/officeart/2005/8/layout/vList2"/>
    <dgm:cxn modelId="{628B66CC-EB48-4EBE-9599-C0987945584D}" type="presOf" srcId="{35FDB202-E0E6-459E-A84E-F457E9431F3D}" destId="{39D33838-1A86-457B-A910-7F3500F26E87}" srcOrd="0" destOrd="0" presId="urn:microsoft.com/office/officeart/2005/8/layout/vList2"/>
    <dgm:cxn modelId="{A6594E8F-5403-4423-AAAB-1DF028630332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400" b="1" dirty="0" smtClean="0">
              <a:latin typeface="Forte" panose="03060902040502070203" pitchFamily="66" charset="0"/>
            </a:rPr>
            <a:t>Proposed Solution…</a:t>
          </a:r>
          <a:endParaRPr lang="en-US" sz="18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4AC8A673-722D-4550-9947-C48AFC3119FD}" type="presOf" srcId="{CEE4B530-7F95-4F64-A11C-0167E47990CA}" destId="{8DD74F31-5CB7-426A-BD80-59FB06042D15}" srcOrd="0" destOrd="0" presId="urn:microsoft.com/office/officeart/2005/8/layout/vList2"/>
    <dgm:cxn modelId="{F00C9A46-8664-49D8-B7CA-9A6FB53942D9}" type="presOf" srcId="{35FDB202-E0E6-459E-A84E-F457E9431F3D}" destId="{39D33838-1A86-457B-A910-7F3500F26E87}" srcOrd="0" destOrd="0" presId="urn:microsoft.com/office/officeart/2005/8/layout/vList2"/>
    <dgm:cxn modelId="{C00675C1-E3AD-4FE0-9C93-BBB01A0C4E64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Base Station…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F102AD78-FB06-4E84-A873-A65DD24B0E38}" type="presOf" srcId="{35FDB202-E0E6-459E-A84E-F457E9431F3D}" destId="{39D33838-1A86-457B-A910-7F3500F26E87}" srcOrd="0" destOrd="0" presId="urn:microsoft.com/office/officeart/2005/8/layout/vList2"/>
    <dgm:cxn modelId="{80F29F92-C2C0-465B-B18D-91BD20743799}" type="presOf" srcId="{CEE4B530-7F95-4F64-A11C-0167E47990CA}" destId="{8DD74F31-5CB7-426A-BD80-59FB06042D15}" srcOrd="0" destOrd="0" presId="urn:microsoft.com/office/officeart/2005/8/layout/vList2"/>
    <dgm:cxn modelId="{D11C5328-B85D-4DF1-9E8B-CE2C45CF13C7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Remote Station</a:t>
          </a:r>
          <a:r>
            <a:rPr lang="en-IN" sz="2800" b="1" dirty="0" smtClean="0">
              <a:latin typeface="Forte" panose="03060902040502070203" pitchFamily="66" charset="0"/>
            </a:rPr>
            <a:t>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4D5A182B-1A1A-46F5-8F8B-2D5E8D749216}" type="presOf" srcId="{35FDB202-E0E6-459E-A84E-F457E9431F3D}" destId="{39D33838-1A86-457B-A910-7F3500F26E87}" srcOrd="0" destOrd="0" presId="urn:microsoft.com/office/officeart/2005/8/layout/vList2"/>
    <dgm:cxn modelId="{270FAC82-4795-44A9-95C5-969737F56F02}" type="presOf" srcId="{CEE4B530-7F95-4F64-A11C-0167E47990CA}" destId="{8DD74F31-5CB7-426A-BD80-59FB06042D15}" srcOrd="0" destOrd="0" presId="urn:microsoft.com/office/officeart/2005/8/layout/vList2"/>
    <dgm:cxn modelId="{9EEAC61D-E107-40FD-8D13-42ADC03E3513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Final Model…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2305FA6B-EAF3-47A8-949B-D20DEF2099F0}" type="presOf" srcId="{35FDB202-E0E6-459E-A84E-F457E9431F3D}" destId="{39D33838-1A86-457B-A910-7F3500F26E87}" srcOrd="0" destOrd="0" presId="urn:microsoft.com/office/officeart/2005/8/layout/vList2"/>
    <dgm:cxn modelId="{A9CC5920-15A6-4619-A1D1-5B028CEC3900}" type="presOf" srcId="{CEE4B530-7F95-4F64-A11C-0167E47990CA}" destId="{8DD74F31-5CB7-426A-BD80-59FB06042D15}" srcOrd="0" destOrd="0" presId="urn:microsoft.com/office/officeart/2005/8/layout/vList2"/>
    <dgm:cxn modelId="{D3102A50-5E99-43E0-A39A-53A920CEFE7E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Communication...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495E033B-865C-4FDD-8350-24342B447378}" type="presOf" srcId="{CEE4B530-7F95-4F64-A11C-0167E47990CA}" destId="{8DD74F31-5CB7-426A-BD80-59FB06042D15}" srcOrd="0" destOrd="0" presId="urn:microsoft.com/office/officeart/2005/8/layout/vList2"/>
    <dgm:cxn modelId="{7FB6BB68-68DD-4C3C-B759-9418EDC8F2E2}" type="presOf" srcId="{35FDB202-E0E6-459E-A84E-F457E9431F3D}" destId="{39D33838-1A86-457B-A910-7F3500F26E87}" srcOrd="0" destOrd="0" presId="urn:microsoft.com/office/officeart/2005/8/layout/vList2"/>
    <dgm:cxn modelId="{7CEBDE1C-63DD-42E8-82E2-1E4E549A11B3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B98911-8BD4-41E1-9980-EB9BF7E6CD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2934C7-D91B-476F-BE6F-1ED2D23CB5FC}">
      <dgm:prSet custT="1"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pPr rtl="0"/>
          <a:r>
            <a:rPr lang="en-IN" sz="1400" b="1" dirty="0" smtClean="0">
              <a:solidFill>
                <a:schemeClr val="accent1"/>
              </a:solidFill>
            </a:rPr>
            <a:t>Technology At Farms…</a:t>
          </a:r>
          <a:endParaRPr lang="en-US" sz="1400" b="1" dirty="0">
            <a:solidFill>
              <a:schemeClr val="accent1"/>
            </a:solidFill>
          </a:endParaRPr>
        </a:p>
      </dgm:t>
    </dgm:pt>
    <dgm:pt modelId="{E26EB841-0C82-43F2-98C8-65258D624BA1}" type="parTrans" cxnId="{D9F08C90-C4E7-4C33-86BF-4D3D0D7BEFAE}">
      <dgm:prSet/>
      <dgm:spPr/>
      <dgm:t>
        <a:bodyPr/>
        <a:lstStyle/>
        <a:p>
          <a:endParaRPr lang="en-US"/>
        </a:p>
      </dgm:t>
    </dgm:pt>
    <dgm:pt modelId="{A91D696A-AFDC-4E3E-A6E5-3364DE1ACBD1}" type="sibTrans" cxnId="{D9F08C90-C4E7-4C33-86BF-4D3D0D7BEFAE}">
      <dgm:prSet/>
      <dgm:spPr/>
      <dgm:t>
        <a:bodyPr/>
        <a:lstStyle/>
        <a:p>
          <a:endParaRPr lang="en-US"/>
        </a:p>
      </dgm:t>
    </dgm:pt>
    <dgm:pt modelId="{B28BE339-80A2-464C-9F99-07EE83624905}" type="pres">
      <dgm:prSet presAssocID="{10B98911-8BD4-41E1-9980-EB9BF7E6CD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2C8228-F360-4FA4-9255-F839A76B8979}" type="pres">
      <dgm:prSet presAssocID="{842934C7-D91B-476F-BE6F-1ED2D23CB5FC}" presName="parentText" presStyleLbl="node1" presStyleIdx="0" presStyleCnt="1" custLinFactNeighborY="-135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F08C90-C4E7-4C33-86BF-4D3D0D7BEFAE}" srcId="{10B98911-8BD4-41E1-9980-EB9BF7E6CDA1}" destId="{842934C7-D91B-476F-BE6F-1ED2D23CB5FC}" srcOrd="0" destOrd="0" parTransId="{E26EB841-0C82-43F2-98C8-65258D624BA1}" sibTransId="{A91D696A-AFDC-4E3E-A6E5-3364DE1ACBD1}"/>
    <dgm:cxn modelId="{59673124-7A7D-482C-B9B0-B2CECDB09769}" type="presOf" srcId="{10B98911-8BD4-41E1-9980-EB9BF7E6CDA1}" destId="{B28BE339-80A2-464C-9F99-07EE83624905}" srcOrd="0" destOrd="0" presId="urn:microsoft.com/office/officeart/2005/8/layout/vList2"/>
    <dgm:cxn modelId="{E4F9D8A9-FD0F-4A3A-B3C5-C3E9DE6EA46B}" type="presOf" srcId="{842934C7-D91B-476F-BE6F-1ED2D23CB5FC}" destId="{372C8228-F360-4FA4-9255-F839A76B8979}" srcOrd="0" destOrd="0" presId="urn:microsoft.com/office/officeart/2005/8/layout/vList2"/>
    <dgm:cxn modelId="{E077DC2E-A541-4640-85E0-2106A781834B}" type="presParOf" srcId="{B28BE339-80A2-464C-9F99-07EE83624905}" destId="{372C8228-F360-4FA4-9255-F839A76B897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1900" b="1" dirty="0" smtClean="0">
              <a:latin typeface="Forte" panose="03060902040502070203" pitchFamily="66" charset="0"/>
            </a:rPr>
            <a:t>Remote Data Acquisition…</a:t>
          </a:r>
          <a:endParaRPr lang="en-US" sz="19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D677CD19-F1FF-4BAC-82EA-780A6F8166E9}" type="presOf" srcId="{CEE4B530-7F95-4F64-A11C-0167E47990CA}" destId="{8DD74F31-5CB7-426A-BD80-59FB06042D15}" srcOrd="0" destOrd="0" presId="urn:microsoft.com/office/officeart/2005/8/layout/vList2"/>
    <dgm:cxn modelId="{DD4B1306-BC6B-46B4-9FF9-3847C8537ABB}" type="presOf" srcId="{35FDB202-E0E6-459E-A84E-F457E9431F3D}" destId="{39D33838-1A86-457B-A910-7F3500F26E87}" srcOrd="0" destOrd="0" presId="urn:microsoft.com/office/officeart/2005/8/layout/vList2"/>
    <dgm:cxn modelId="{DDB9C207-498A-4F91-A3F2-4DD6223746C5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Welcome Page…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E302FE4C-7F6C-4A8F-9D76-91146045DBE5}" type="presOf" srcId="{35FDB202-E0E6-459E-A84E-F457E9431F3D}" destId="{39D33838-1A86-457B-A910-7F3500F26E87}" srcOrd="0" destOrd="0" presId="urn:microsoft.com/office/officeart/2005/8/layout/vList2"/>
    <dgm:cxn modelId="{35847A46-37BC-4FC4-B1EA-AD724D541E54}" type="presOf" srcId="{CEE4B530-7F95-4F64-A11C-0167E47990CA}" destId="{8DD74F31-5CB7-426A-BD80-59FB06042D15}" srcOrd="0" destOrd="0" presId="urn:microsoft.com/office/officeart/2005/8/layout/vList2"/>
    <dgm:cxn modelId="{8DE4D3EC-8B4F-4FE3-AAF7-48C8CF275192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anose="03060902040502070203" pitchFamily="66" charset="0"/>
            </a:rPr>
            <a:t>User Page…</a:t>
          </a:r>
          <a:endParaRPr lang="en-US" sz="20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F91043BB-4095-4CE9-AD57-3031EBF690F4}" type="presOf" srcId="{CEE4B530-7F95-4F64-A11C-0167E47990CA}" destId="{8DD74F31-5CB7-426A-BD80-59FB06042D15}" srcOrd="0" destOrd="0" presId="urn:microsoft.com/office/officeart/2005/8/layout/vList2"/>
    <dgm:cxn modelId="{544505DE-B695-41F7-A8E6-D994F94663E0}" type="presOf" srcId="{35FDB202-E0E6-459E-A84E-F457E9431F3D}" destId="{39D33838-1A86-457B-A910-7F3500F26E87}" srcOrd="0" destOrd="0" presId="urn:microsoft.com/office/officeart/2005/8/layout/vList2"/>
    <dgm:cxn modelId="{62CF5A42-917B-4465-97FB-581659812E04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200" b="1" dirty="0" smtClean="0">
              <a:latin typeface="Forte" panose="03060902040502070203" pitchFamily="66" charset="0"/>
            </a:rPr>
            <a:t>Excel Spreadsheet…</a:t>
          </a:r>
          <a:endParaRPr lang="en-US" sz="22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CFF85FF7-E05F-43BE-BC2D-E59D9C12F0A3}" type="presOf" srcId="{CEE4B530-7F95-4F64-A11C-0167E47990CA}" destId="{8DD74F31-5CB7-426A-BD80-59FB06042D15}" srcOrd="0" destOrd="0" presId="urn:microsoft.com/office/officeart/2005/8/layout/vList2"/>
    <dgm:cxn modelId="{BB17CDB2-8386-4E2F-8737-659B75F91922}" type="presOf" srcId="{35FDB202-E0E6-459E-A84E-F457E9431F3D}" destId="{39D33838-1A86-457B-A910-7F3500F26E87}" srcOrd="0" destOrd="0" presId="urn:microsoft.com/office/officeart/2005/8/layout/vList2"/>
    <dgm:cxn modelId="{A57BEAA1-9497-45C5-8671-AF0FFDF85B88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F372F82-3714-4FC4-A108-8FF557C964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5DD267-4725-47A5-BF86-1F0DFBEED5D3}">
      <dgm:prSet custT="1"/>
      <dgm:spPr/>
      <dgm:t>
        <a:bodyPr/>
        <a:lstStyle/>
        <a:p>
          <a:pPr algn="ctr" rtl="0"/>
          <a:r>
            <a:rPr lang="en-IN" sz="2800" b="1" dirty="0" smtClean="0">
              <a:latin typeface="Forte" pitchFamily="66" charset="0"/>
            </a:rPr>
            <a:t>Graph</a:t>
          </a:r>
          <a:endParaRPr lang="en-US" sz="2000" b="1" dirty="0">
            <a:latin typeface="Forte" pitchFamily="66" charset="0"/>
          </a:endParaRPr>
        </a:p>
      </dgm:t>
    </dgm:pt>
    <dgm:pt modelId="{C01F5833-AEFD-4530-8D12-C4435F7A7B2C}" type="parTrans" cxnId="{A9ECF396-28E5-464B-8058-670B37B73EDB}">
      <dgm:prSet/>
      <dgm:spPr/>
      <dgm:t>
        <a:bodyPr/>
        <a:lstStyle/>
        <a:p>
          <a:endParaRPr lang="en-US" sz="2000"/>
        </a:p>
      </dgm:t>
    </dgm:pt>
    <dgm:pt modelId="{E58E4552-05D4-4859-BDF0-816CA2A72A41}" type="sibTrans" cxnId="{A9ECF396-28E5-464B-8058-670B37B73EDB}">
      <dgm:prSet/>
      <dgm:spPr/>
      <dgm:t>
        <a:bodyPr/>
        <a:lstStyle/>
        <a:p>
          <a:endParaRPr lang="en-US" sz="2000"/>
        </a:p>
      </dgm:t>
    </dgm:pt>
    <dgm:pt modelId="{A47A3F26-8BE0-48C4-95FC-3B3D82B0A898}" type="pres">
      <dgm:prSet presAssocID="{5F372F82-3714-4FC4-A108-8FF557C964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4CF551-D418-4D32-B823-EEC66854ED2E}" type="pres">
      <dgm:prSet presAssocID="{185DD267-4725-47A5-BF86-1F0DFBEED5D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028620-99A3-42F6-BECC-F917A4C2C735}" type="presOf" srcId="{185DD267-4725-47A5-BF86-1F0DFBEED5D3}" destId="{6B4CF551-D418-4D32-B823-EEC66854ED2E}" srcOrd="0" destOrd="0" presId="urn:microsoft.com/office/officeart/2005/8/layout/vList2"/>
    <dgm:cxn modelId="{3C659DB0-4E21-465B-9992-A7BD52C27A50}" type="presOf" srcId="{5F372F82-3714-4FC4-A108-8FF557C9645F}" destId="{A47A3F26-8BE0-48C4-95FC-3B3D82B0A898}" srcOrd="0" destOrd="0" presId="urn:microsoft.com/office/officeart/2005/8/layout/vList2"/>
    <dgm:cxn modelId="{A9ECF396-28E5-464B-8058-670B37B73EDB}" srcId="{5F372F82-3714-4FC4-A108-8FF557C9645F}" destId="{185DD267-4725-47A5-BF86-1F0DFBEED5D3}" srcOrd="0" destOrd="0" parTransId="{C01F5833-AEFD-4530-8D12-C4435F7A7B2C}" sibTransId="{E58E4552-05D4-4859-BDF0-816CA2A72A41}"/>
    <dgm:cxn modelId="{CDFF1E0F-0C7C-4075-AF51-E9D53B6B2E5B}" type="presParOf" srcId="{A47A3F26-8BE0-48C4-95FC-3B3D82B0A898}" destId="{6B4CF551-D418-4D32-B823-EEC66854ED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400" b="1" dirty="0" smtClean="0">
              <a:latin typeface="Forte" panose="03060902040502070203" pitchFamily="66" charset="0"/>
            </a:rPr>
            <a:t>SMS Facility…</a:t>
          </a:r>
          <a:endParaRPr lang="en-US" sz="24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DD4C9824-2556-4F15-8324-6645F4CED346}" type="presOf" srcId="{CEE4B530-7F95-4F64-A11C-0167E47990CA}" destId="{8DD74F31-5CB7-426A-BD80-59FB06042D15}" srcOrd="0" destOrd="0" presId="urn:microsoft.com/office/officeart/2005/8/layout/vList2"/>
    <dgm:cxn modelId="{58993A1E-27D7-46DE-A78A-13C816009AA8}" type="presOf" srcId="{35FDB202-E0E6-459E-A84E-F457E9431F3D}" destId="{39D33838-1A86-457B-A910-7F3500F26E87}" srcOrd="0" destOrd="0" presId="urn:microsoft.com/office/officeart/2005/8/layout/vList2"/>
    <dgm:cxn modelId="{481F8AC8-BFC7-4283-836E-C22D0EB4C8AA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3200" b="1" dirty="0" smtClean="0">
              <a:latin typeface="Forte" panose="03060902040502070203" pitchFamily="66" charset="0"/>
            </a:rPr>
            <a:t>Code Flow...</a:t>
          </a:r>
          <a:endParaRPr lang="en-US" sz="32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AECE2312-97E9-41AD-9A5B-BF79413D3C99}" type="presOf" srcId="{35FDB202-E0E6-459E-A84E-F457E9431F3D}" destId="{39D33838-1A86-457B-A910-7F3500F26E87}" srcOrd="0" destOrd="0" presId="urn:microsoft.com/office/officeart/2005/8/layout/vList2"/>
    <dgm:cxn modelId="{F7C466A1-4067-4D2A-AFC2-CB1FD37D4BFB}" type="presOf" srcId="{CEE4B530-7F95-4F64-A11C-0167E47990CA}" destId="{8DD74F31-5CB7-426A-BD80-59FB06042D15}" srcOrd="0" destOrd="0" presId="urn:microsoft.com/office/officeart/2005/8/layout/vList2"/>
    <dgm:cxn modelId="{B70C5A59-1032-4F84-9928-8034DA5181EE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3200" b="1" dirty="0" smtClean="0">
              <a:latin typeface="Forte" panose="03060902040502070203" pitchFamily="66" charset="0"/>
            </a:rPr>
            <a:t>Code Flow...</a:t>
          </a:r>
          <a:endParaRPr lang="en-US" sz="32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2605D283-6392-48F0-AB38-3B6956AB830C}" type="presOf" srcId="{CEE4B530-7F95-4F64-A11C-0167E47990CA}" destId="{8DD74F31-5CB7-426A-BD80-59FB06042D15}" srcOrd="0" destOrd="0" presId="urn:microsoft.com/office/officeart/2005/8/layout/vList2"/>
    <dgm:cxn modelId="{7BD6AB87-F3F7-45B1-85FB-4B6C51134657}" type="presOf" srcId="{35FDB202-E0E6-459E-A84E-F457E9431F3D}" destId="{39D33838-1A86-457B-A910-7F3500F26E87}" srcOrd="0" destOrd="0" presId="urn:microsoft.com/office/officeart/2005/8/layout/vList2"/>
    <dgm:cxn modelId="{9C2679C5-1DFF-43EB-B58D-4C7CBF2AE601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Model Overview... 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70540C84-EBE9-4FD5-AF16-8C55EC584A53}" type="presOf" srcId="{CEE4B530-7F95-4F64-A11C-0167E47990CA}" destId="{8DD74F31-5CB7-426A-BD80-59FB06042D15}" srcOrd="0" destOrd="0" presId="urn:microsoft.com/office/officeart/2005/8/layout/vList2"/>
    <dgm:cxn modelId="{DDC4B951-4690-49F5-8DAA-10A63D448B3C}" type="presOf" srcId="{35FDB202-E0E6-459E-A84E-F457E9431F3D}" destId="{39D33838-1A86-457B-A910-7F3500F26E87}" srcOrd="0" destOrd="0" presId="urn:microsoft.com/office/officeart/2005/8/layout/vList2"/>
    <dgm:cxn modelId="{CE576B24-1ADE-4FCD-8BF5-E32FC3640C23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Ideation... 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C217FF01-A369-468A-92E6-CF92272A44A5}" type="presOf" srcId="{35FDB202-E0E6-459E-A84E-F457E9431F3D}" destId="{39D33838-1A86-457B-A910-7F3500F26E87}" srcOrd="0" destOrd="0" presId="urn:microsoft.com/office/officeart/2005/8/layout/vList2"/>
    <dgm:cxn modelId="{FB217ED4-E522-4202-AF69-598544EBB812}" type="presOf" srcId="{CEE4B530-7F95-4F64-A11C-0167E47990CA}" destId="{8DD74F31-5CB7-426A-BD80-59FB06042D15}" srcOrd="0" destOrd="0" presId="urn:microsoft.com/office/officeart/2005/8/layout/vList2"/>
    <dgm:cxn modelId="{80784610-083E-46FF-A1D3-F1EF79ED09C9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AF7F6F-17FA-4E0B-BE09-34F34525241E}" type="doc">
      <dgm:prSet loTypeId="urn:microsoft.com/office/officeart/2005/8/layout/l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15C54-E3F2-4643-BC17-1176E46E31C2}">
      <dgm:prSet custT="1"/>
      <dgm:spPr/>
      <dgm:t>
        <a:bodyPr/>
        <a:lstStyle/>
        <a:p>
          <a:pPr rtl="0"/>
          <a:r>
            <a:rPr lang="en-IN" sz="2000" b="1" dirty="0" err="1" smtClean="0">
              <a:latin typeface="Arial Rounded MT Bold" panose="020F0704030504030204" pitchFamily="34" charset="0"/>
            </a:rPr>
            <a:t>Kaveen</a:t>
          </a:r>
          <a:endParaRPr lang="en-US" sz="2000" b="1" dirty="0">
            <a:latin typeface="Arial Rounded MT Bold" panose="020F0704030504030204" pitchFamily="34" charset="0"/>
          </a:endParaRPr>
        </a:p>
      </dgm:t>
    </dgm:pt>
    <dgm:pt modelId="{1DDFAD50-CC38-4026-856D-F4F5DC254DA2}" type="parTrans" cxnId="{000EA14D-B278-450E-999A-07AF613F2C15}">
      <dgm:prSet/>
      <dgm:spPr/>
      <dgm:t>
        <a:bodyPr/>
        <a:lstStyle/>
        <a:p>
          <a:endParaRPr lang="en-US"/>
        </a:p>
      </dgm:t>
    </dgm:pt>
    <dgm:pt modelId="{979C7983-D777-49DA-B681-329F604940AA}" type="sibTrans" cxnId="{000EA14D-B278-450E-999A-07AF613F2C15}">
      <dgm:prSet/>
      <dgm:spPr/>
      <dgm:t>
        <a:bodyPr/>
        <a:lstStyle/>
        <a:p>
          <a:endParaRPr lang="en-US"/>
        </a:p>
      </dgm:t>
    </dgm:pt>
    <dgm:pt modelId="{895E2F8B-6E89-4799-B4BA-B424808B904E}">
      <dgm:prSet custT="1"/>
      <dgm:spPr/>
      <dgm:t>
        <a:bodyPr/>
        <a:lstStyle/>
        <a:p>
          <a:pPr rtl="0"/>
          <a:r>
            <a:rPr lang="en-IN" sz="2000" b="1" dirty="0" err="1" smtClean="0">
              <a:latin typeface="Arial Rounded MT Bold" panose="020F0704030504030204" pitchFamily="34" charset="0"/>
            </a:rPr>
            <a:t>Prathap</a:t>
          </a:r>
          <a:endParaRPr lang="en-US" sz="2800" b="1" dirty="0">
            <a:latin typeface="Arial Rounded MT Bold" panose="020F0704030504030204" pitchFamily="34" charset="0"/>
          </a:endParaRPr>
        </a:p>
      </dgm:t>
    </dgm:pt>
    <dgm:pt modelId="{E63FDCE9-4CEB-4034-A7C6-CD08A77234E2}" type="parTrans" cxnId="{2A1EF02B-C27B-406B-9CF2-C27551E8CFA5}">
      <dgm:prSet/>
      <dgm:spPr/>
      <dgm:t>
        <a:bodyPr/>
        <a:lstStyle/>
        <a:p>
          <a:endParaRPr lang="en-US"/>
        </a:p>
      </dgm:t>
    </dgm:pt>
    <dgm:pt modelId="{55D440D3-6011-4F8D-90FB-7810576D48B8}" type="sibTrans" cxnId="{2A1EF02B-C27B-406B-9CF2-C27551E8CFA5}">
      <dgm:prSet/>
      <dgm:spPr/>
      <dgm:t>
        <a:bodyPr/>
        <a:lstStyle/>
        <a:p>
          <a:endParaRPr lang="en-US"/>
        </a:p>
      </dgm:t>
    </dgm:pt>
    <dgm:pt modelId="{6B1B8E0B-09E7-4343-9D3A-77CE793DD3BB}">
      <dgm:prSet custT="1"/>
      <dgm:spPr/>
      <dgm:t>
        <a:bodyPr/>
        <a:lstStyle/>
        <a:p>
          <a:pPr rtl="0"/>
          <a:r>
            <a:rPr lang="en-IN" sz="2000" b="1" dirty="0" smtClean="0">
              <a:latin typeface="Arial Rounded MT Bold" panose="020F0704030504030204" pitchFamily="34" charset="0"/>
            </a:rPr>
            <a:t>Nikhil</a:t>
          </a:r>
          <a:endParaRPr lang="en-US" sz="2800" b="1" dirty="0">
            <a:latin typeface="Arial Rounded MT Bold" panose="020F0704030504030204" pitchFamily="34" charset="0"/>
          </a:endParaRPr>
        </a:p>
      </dgm:t>
    </dgm:pt>
    <dgm:pt modelId="{3C6D2E9A-9E3C-465C-BD36-000E6839529E}" type="parTrans" cxnId="{B8B4B63D-B0BC-4AFC-9FE1-C021F325422B}">
      <dgm:prSet/>
      <dgm:spPr/>
      <dgm:t>
        <a:bodyPr/>
        <a:lstStyle/>
        <a:p>
          <a:endParaRPr lang="en-US"/>
        </a:p>
      </dgm:t>
    </dgm:pt>
    <dgm:pt modelId="{F2036C86-5A56-4C71-8EBF-54327BFDA63A}" type="sibTrans" cxnId="{B8B4B63D-B0BC-4AFC-9FE1-C021F325422B}">
      <dgm:prSet/>
      <dgm:spPr/>
      <dgm:t>
        <a:bodyPr/>
        <a:lstStyle/>
        <a:p>
          <a:endParaRPr lang="en-US"/>
        </a:p>
      </dgm:t>
    </dgm:pt>
    <dgm:pt modelId="{445CD40C-6F29-4309-B755-A2E1446F0DBB}">
      <dgm:prSet custT="1"/>
      <dgm:spPr/>
      <dgm:t>
        <a:bodyPr/>
        <a:lstStyle/>
        <a:p>
          <a:pPr rtl="0"/>
          <a:r>
            <a:rPr lang="en-IN" sz="2000" b="1" dirty="0" err="1" smtClean="0">
              <a:latin typeface="Arial Rounded MT Bold" panose="020F0704030504030204" pitchFamily="34" charset="0"/>
            </a:rPr>
            <a:t>Hemanth</a:t>
          </a:r>
          <a:endParaRPr lang="en-US" sz="2800" b="1" dirty="0">
            <a:latin typeface="Arial Rounded MT Bold" panose="020F0704030504030204" pitchFamily="34" charset="0"/>
          </a:endParaRPr>
        </a:p>
      </dgm:t>
    </dgm:pt>
    <dgm:pt modelId="{EE342435-DD6B-4FAF-9516-0731CCD97107}" type="parTrans" cxnId="{1ED4FA71-E84E-4B3C-80D5-3B6260ADF397}">
      <dgm:prSet/>
      <dgm:spPr/>
      <dgm:t>
        <a:bodyPr/>
        <a:lstStyle/>
        <a:p>
          <a:endParaRPr lang="en-US"/>
        </a:p>
      </dgm:t>
    </dgm:pt>
    <dgm:pt modelId="{1F72DDE6-C5B7-49AC-B4B0-AB5B91E002BB}" type="sibTrans" cxnId="{1ED4FA71-E84E-4B3C-80D5-3B6260ADF397}">
      <dgm:prSet/>
      <dgm:spPr/>
      <dgm:t>
        <a:bodyPr/>
        <a:lstStyle/>
        <a:p>
          <a:endParaRPr lang="en-US"/>
        </a:p>
      </dgm:t>
    </dgm:pt>
    <dgm:pt modelId="{94319A42-10EC-42E1-9F97-85DC3AB8D73B}" type="pres">
      <dgm:prSet presAssocID="{CDAF7F6F-17FA-4E0B-BE09-34F34525241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09ABC00-6567-450A-99F6-F7BD7B7276B4}" type="pres">
      <dgm:prSet presAssocID="{4F515C54-E3F2-4643-BC17-1176E46E31C2}" presName="horFlow" presStyleCnt="0"/>
      <dgm:spPr/>
    </dgm:pt>
    <dgm:pt modelId="{B5D90A9F-B2E0-47EE-8C91-18C2581FCB11}" type="pres">
      <dgm:prSet presAssocID="{4F515C54-E3F2-4643-BC17-1176E46E31C2}" presName="bigChev" presStyleLbl="node1" presStyleIdx="0" presStyleCnt="4" custScaleX="203516"/>
      <dgm:spPr/>
      <dgm:t>
        <a:bodyPr/>
        <a:lstStyle/>
        <a:p>
          <a:endParaRPr lang="en-US"/>
        </a:p>
      </dgm:t>
    </dgm:pt>
    <dgm:pt modelId="{79F10E10-6734-4625-A129-A00B4711EA80}" type="pres">
      <dgm:prSet presAssocID="{4F515C54-E3F2-4643-BC17-1176E46E31C2}" presName="vSp" presStyleCnt="0"/>
      <dgm:spPr/>
    </dgm:pt>
    <dgm:pt modelId="{FEFDCA03-710D-4E39-A6B0-8E72BBC6DB70}" type="pres">
      <dgm:prSet presAssocID="{895E2F8B-6E89-4799-B4BA-B424808B904E}" presName="horFlow" presStyleCnt="0"/>
      <dgm:spPr/>
    </dgm:pt>
    <dgm:pt modelId="{D1BF3221-DFCE-4432-AF64-B4828ACF7067}" type="pres">
      <dgm:prSet presAssocID="{895E2F8B-6E89-4799-B4BA-B424808B904E}" presName="bigChev" presStyleLbl="node1" presStyleIdx="1" presStyleCnt="4" custScaleX="203516"/>
      <dgm:spPr/>
      <dgm:t>
        <a:bodyPr/>
        <a:lstStyle/>
        <a:p>
          <a:endParaRPr lang="en-US"/>
        </a:p>
      </dgm:t>
    </dgm:pt>
    <dgm:pt modelId="{E8C2076A-0007-411B-9186-25E59B48F2A8}" type="pres">
      <dgm:prSet presAssocID="{895E2F8B-6E89-4799-B4BA-B424808B904E}" presName="vSp" presStyleCnt="0"/>
      <dgm:spPr/>
    </dgm:pt>
    <dgm:pt modelId="{C625F8C1-6B6E-4C60-9239-423F321659DC}" type="pres">
      <dgm:prSet presAssocID="{6B1B8E0B-09E7-4343-9D3A-77CE793DD3BB}" presName="horFlow" presStyleCnt="0"/>
      <dgm:spPr/>
    </dgm:pt>
    <dgm:pt modelId="{19CA10C0-9D94-4CCF-A8ED-DA2B200B8079}" type="pres">
      <dgm:prSet presAssocID="{6B1B8E0B-09E7-4343-9D3A-77CE793DD3BB}" presName="bigChev" presStyleLbl="node1" presStyleIdx="2" presStyleCnt="4" custScaleX="203516"/>
      <dgm:spPr/>
      <dgm:t>
        <a:bodyPr/>
        <a:lstStyle/>
        <a:p>
          <a:endParaRPr lang="en-US"/>
        </a:p>
      </dgm:t>
    </dgm:pt>
    <dgm:pt modelId="{3683BAC4-B171-4F54-8C43-AFE5655E9213}" type="pres">
      <dgm:prSet presAssocID="{6B1B8E0B-09E7-4343-9D3A-77CE793DD3BB}" presName="vSp" presStyleCnt="0"/>
      <dgm:spPr/>
    </dgm:pt>
    <dgm:pt modelId="{47C2D4CA-CC19-4B2B-A31B-865B6EC1880B}" type="pres">
      <dgm:prSet presAssocID="{445CD40C-6F29-4309-B755-A2E1446F0DBB}" presName="horFlow" presStyleCnt="0"/>
      <dgm:spPr/>
    </dgm:pt>
    <dgm:pt modelId="{4131F91F-46A1-4D8B-BC56-ACB0724926BB}" type="pres">
      <dgm:prSet presAssocID="{445CD40C-6F29-4309-B755-A2E1446F0DBB}" presName="bigChev" presStyleLbl="node1" presStyleIdx="3" presStyleCnt="4" custScaleX="203516"/>
      <dgm:spPr/>
      <dgm:t>
        <a:bodyPr/>
        <a:lstStyle/>
        <a:p>
          <a:endParaRPr lang="en-US"/>
        </a:p>
      </dgm:t>
    </dgm:pt>
  </dgm:ptLst>
  <dgm:cxnLst>
    <dgm:cxn modelId="{9AD3FE3C-7DA8-456A-A0D5-438B10DF8E3F}" type="presOf" srcId="{6B1B8E0B-09E7-4343-9D3A-77CE793DD3BB}" destId="{19CA10C0-9D94-4CCF-A8ED-DA2B200B8079}" srcOrd="0" destOrd="0" presId="urn:microsoft.com/office/officeart/2005/8/layout/lProcess3"/>
    <dgm:cxn modelId="{2A1EF02B-C27B-406B-9CF2-C27551E8CFA5}" srcId="{CDAF7F6F-17FA-4E0B-BE09-34F34525241E}" destId="{895E2F8B-6E89-4799-B4BA-B424808B904E}" srcOrd="1" destOrd="0" parTransId="{E63FDCE9-4CEB-4034-A7C6-CD08A77234E2}" sibTransId="{55D440D3-6011-4F8D-90FB-7810576D48B8}"/>
    <dgm:cxn modelId="{BE0B735D-AE74-4E7E-8E1D-1A77C01CBBCC}" type="presOf" srcId="{CDAF7F6F-17FA-4E0B-BE09-34F34525241E}" destId="{94319A42-10EC-42E1-9F97-85DC3AB8D73B}" srcOrd="0" destOrd="0" presId="urn:microsoft.com/office/officeart/2005/8/layout/lProcess3"/>
    <dgm:cxn modelId="{B5581851-D5E6-49C4-A2E4-F69DFFB3B3F8}" type="presOf" srcId="{895E2F8B-6E89-4799-B4BA-B424808B904E}" destId="{D1BF3221-DFCE-4432-AF64-B4828ACF7067}" srcOrd="0" destOrd="0" presId="urn:microsoft.com/office/officeart/2005/8/layout/lProcess3"/>
    <dgm:cxn modelId="{1ED4FA71-E84E-4B3C-80D5-3B6260ADF397}" srcId="{CDAF7F6F-17FA-4E0B-BE09-34F34525241E}" destId="{445CD40C-6F29-4309-B755-A2E1446F0DBB}" srcOrd="3" destOrd="0" parTransId="{EE342435-DD6B-4FAF-9516-0731CCD97107}" sibTransId="{1F72DDE6-C5B7-49AC-B4B0-AB5B91E002BB}"/>
    <dgm:cxn modelId="{000EA14D-B278-450E-999A-07AF613F2C15}" srcId="{CDAF7F6F-17FA-4E0B-BE09-34F34525241E}" destId="{4F515C54-E3F2-4643-BC17-1176E46E31C2}" srcOrd="0" destOrd="0" parTransId="{1DDFAD50-CC38-4026-856D-F4F5DC254DA2}" sibTransId="{979C7983-D777-49DA-B681-329F604940AA}"/>
    <dgm:cxn modelId="{0EF38921-B9EC-45C4-B55C-B6AB3204CDD8}" type="presOf" srcId="{4F515C54-E3F2-4643-BC17-1176E46E31C2}" destId="{B5D90A9F-B2E0-47EE-8C91-18C2581FCB11}" srcOrd="0" destOrd="0" presId="urn:microsoft.com/office/officeart/2005/8/layout/lProcess3"/>
    <dgm:cxn modelId="{B8B4B63D-B0BC-4AFC-9FE1-C021F325422B}" srcId="{CDAF7F6F-17FA-4E0B-BE09-34F34525241E}" destId="{6B1B8E0B-09E7-4343-9D3A-77CE793DD3BB}" srcOrd="2" destOrd="0" parTransId="{3C6D2E9A-9E3C-465C-BD36-000E6839529E}" sibTransId="{F2036C86-5A56-4C71-8EBF-54327BFDA63A}"/>
    <dgm:cxn modelId="{581297F9-BB21-4737-8125-7CBE71DED074}" type="presOf" srcId="{445CD40C-6F29-4309-B755-A2E1446F0DBB}" destId="{4131F91F-46A1-4D8B-BC56-ACB0724926BB}" srcOrd="0" destOrd="0" presId="urn:microsoft.com/office/officeart/2005/8/layout/lProcess3"/>
    <dgm:cxn modelId="{94EA3038-88F6-4D57-92E5-EA8101DE3BE4}" type="presParOf" srcId="{94319A42-10EC-42E1-9F97-85DC3AB8D73B}" destId="{509ABC00-6567-450A-99F6-F7BD7B7276B4}" srcOrd="0" destOrd="0" presId="urn:microsoft.com/office/officeart/2005/8/layout/lProcess3"/>
    <dgm:cxn modelId="{D60B047D-CA46-4D88-BCF6-7A7B4D059CBD}" type="presParOf" srcId="{509ABC00-6567-450A-99F6-F7BD7B7276B4}" destId="{B5D90A9F-B2E0-47EE-8C91-18C2581FCB11}" srcOrd="0" destOrd="0" presId="urn:microsoft.com/office/officeart/2005/8/layout/lProcess3"/>
    <dgm:cxn modelId="{D3A2356A-95F9-4DD6-9891-8E646676A843}" type="presParOf" srcId="{94319A42-10EC-42E1-9F97-85DC3AB8D73B}" destId="{79F10E10-6734-4625-A129-A00B4711EA80}" srcOrd="1" destOrd="0" presId="urn:microsoft.com/office/officeart/2005/8/layout/lProcess3"/>
    <dgm:cxn modelId="{36EF1C68-C487-4FF8-AFE3-7481BD3EACF2}" type="presParOf" srcId="{94319A42-10EC-42E1-9F97-85DC3AB8D73B}" destId="{FEFDCA03-710D-4E39-A6B0-8E72BBC6DB70}" srcOrd="2" destOrd="0" presId="urn:microsoft.com/office/officeart/2005/8/layout/lProcess3"/>
    <dgm:cxn modelId="{B3D4A066-4A75-4333-A710-A0434A9A84E9}" type="presParOf" srcId="{FEFDCA03-710D-4E39-A6B0-8E72BBC6DB70}" destId="{D1BF3221-DFCE-4432-AF64-B4828ACF7067}" srcOrd="0" destOrd="0" presId="urn:microsoft.com/office/officeart/2005/8/layout/lProcess3"/>
    <dgm:cxn modelId="{F1DB89E3-F712-461C-AF95-BC42CD3E5791}" type="presParOf" srcId="{94319A42-10EC-42E1-9F97-85DC3AB8D73B}" destId="{E8C2076A-0007-411B-9186-25E59B48F2A8}" srcOrd="3" destOrd="0" presId="urn:microsoft.com/office/officeart/2005/8/layout/lProcess3"/>
    <dgm:cxn modelId="{A09B0E81-0984-44F4-BF23-334FA7F2E37D}" type="presParOf" srcId="{94319A42-10EC-42E1-9F97-85DC3AB8D73B}" destId="{C625F8C1-6B6E-4C60-9239-423F321659DC}" srcOrd="4" destOrd="0" presId="urn:microsoft.com/office/officeart/2005/8/layout/lProcess3"/>
    <dgm:cxn modelId="{46A36CDC-BF48-48D2-B721-BC36374F4631}" type="presParOf" srcId="{C625F8C1-6B6E-4C60-9239-423F321659DC}" destId="{19CA10C0-9D94-4CCF-A8ED-DA2B200B8079}" srcOrd="0" destOrd="0" presId="urn:microsoft.com/office/officeart/2005/8/layout/lProcess3"/>
    <dgm:cxn modelId="{646966F8-C82A-41A9-ABBC-F3363AEFEB58}" type="presParOf" srcId="{94319A42-10EC-42E1-9F97-85DC3AB8D73B}" destId="{3683BAC4-B171-4F54-8C43-AFE5655E9213}" srcOrd="5" destOrd="0" presId="urn:microsoft.com/office/officeart/2005/8/layout/lProcess3"/>
    <dgm:cxn modelId="{92E971A6-7D41-4F8F-A5D8-581F9DAFB543}" type="presParOf" srcId="{94319A42-10EC-42E1-9F97-85DC3AB8D73B}" destId="{47C2D4CA-CC19-4B2B-A31B-865B6EC1880B}" srcOrd="6" destOrd="0" presId="urn:microsoft.com/office/officeart/2005/8/layout/lProcess3"/>
    <dgm:cxn modelId="{0880CDE4-3435-4429-A1C7-E015C257E17C}" type="presParOf" srcId="{47C2D4CA-CC19-4B2B-A31B-865B6EC1880B}" destId="{4131F91F-46A1-4D8B-BC56-ACB0724926B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Improvisation... 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E6CC5940-DFA4-40BB-ACE7-5D0A98E5F084}" type="presOf" srcId="{35FDB202-E0E6-459E-A84E-F457E9431F3D}" destId="{39D33838-1A86-457B-A910-7F3500F26E87}" srcOrd="0" destOrd="0" presId="urn:microsoft.com/office/officeart/2005/8/layout/vList2"/>
    <dgm:cxn modelId="{6898F018-62B4-4850-8F3F-BE662431674A}" type="presOf" srcId="{CEE4B530-7F95-4F64-A11C-0167E47990CA}" destId="{8DD74F31-5CB7-426A-BD80-59FB06042D15}" srcOrd="0" destOrd="0" presId="urn:microsoft.com/office/officeart/2005/8/layout/vList2"/>
    <dgm:cxn modelId="{927383F1-33B7-4DEE-955D-E42B66BDB5C2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Improvisation... 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89F63F2C-534B-4D1D-B49C-26BD3DA7E854}" type="presOf" srcId="{35FDB202-E0E6-459E-A84E-F457E9431F3D}" destId="{39D33838-1A86-457B-A910-7F3500F26E87}" srcOrd="0" destOrd="0" presId="urn:microsoft.com/office/officeart/2005/8/layout/vList2"/>
    <dgm:cxn modelId="{9019F8AE-9250-4FCB-B1A9-30CE86798D49}" type="presOf" srcId="{CEE4B530-7F95-4F64-A11C-0167E47990CA}" destId="{8DD74F31-5CB7-426A-BD80-59FB06042D15}" srcOrd="0" destOrd="0" presId="urn:microsoft.com/office/officeart/2005/8/layout/vList2"/>
    <dgm:cxn modelId="{2BC5A6F4-5A1F-4570-8B93-F4054D5561C5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Finalization... 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E8498D31-33E7-4AF7-B08E-FE95C5081506}" type="presOf" srcId="{CEE4B530-7F95-4F64-A11C-0167E47990CA}" destId="{8DD74F31-5CB7-426A-BD80-59FB06042D15}" srcOrd="0" destOrd="0" presId="urn:microsoft.com/office/officeart/2005/8/layout/vList2"/>
    <dgm:cxn modelId="{9652E554-D3A3-4010-AF51-8D19C7725D42}" type="presOf" srcId="{35FDB202-E0E6-459E-A84E-F457E9431F3D}" destId="{39D33838-1A86-457B-A910-7F3500F26E87}" srcOrd="0" destOrd="0" presId="urn:microsoft.com/office/officeart/2005/8/layout/vList2"/>
    <dgm:cxn modelId="{07D7FBDA-88B5-4E15-8A6F-694494B3BDE0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2C352F9-BABC-48EA-84FF-56F7EE63820C}" type="doc">
      <dgm:prSet loTypeId="urn:microsoft.com/office/officeart/2005/8/layout/target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A0371F-C116-4DFE-8861-BF49A6B77BD4}">
      <dgm:prSet/>
      <dgm:spPr/>
      <dgm:t>
        <a:bodyPr/>
        <a:lstStyle/>
        <a:p>
          <a:pPr rtl="0"/>
          <a:r>
            <a:rPr lang="en-IN" dirty="0" smtClean="0">
              <a:solidFill>
                <a:schemeClr val="accent1">
                  <a:lumMod val="50000"/>
                </a:schemeClr>
              </a:solidFill>
              <a:latin typeface="Gill Sans MT Condensed" panose="020B0506020104020203" pitchFamily="34" charset="0"/>
            </a:rPr>
            <a:t>We proudly propose this idea to enhance the well-being of the farmers who reside at remote places to obtain the knowledge of their fields and crop information. </a:t>
          </a:r>
          <a:endParaRPr lang="en-US" dirty="0">
            <a:solidFill>
              <a:schemeClr val="accent1">
                <a:lumMod val="50000"/>
              </a:schemeClr>
            </a:solidFill>
            <a:latin typeface="Gill Sans MT Condensed" panose="020B0506020104020203" pitchFamily="34" charset="0"/>
          </a:endParaRPr>
        </a:p>
      </dgm:t>
    </dgm:pt>
    <dgm:pt modelId="{11F032E5-3CF9-40F0-BC48-AD27F25A8169}" type="parTrans" cxnId="{5659A0A8-B41B-4E90-8E78-AED1B4885F8B}">
      <dgm:prSet/>
      <dgm:spPr/>
      <dgm:t>
        <a:bodyPr/>
        <a:lstStyle/>
        <a:p>
          <a:endParaRPr lang="en-US"/>
        </a:p>
      </dgm:t>
    </dgm:pt>
    <dgm:pt modelId="{943FE736-6677-488A-9290-B6593CFDA977}" type="sibTrans" cxnId="{5659A0A8-B41B-4E90-8E78-AED1B4885F8B}">
      <dgm:prSet/>
      <dgm:spPr/>
      <dgm:t>
        <a:bodyPr/>
        <a:lstStyle/>
        <a:p>
          <a:endParaRPr lang="en-US"/>
        </a:p>
      </dgm:t>
    </dgm:pt>
    <dgm:pt modelId="{B15EDBD8-A416-4B45-9D93-E80EDDE82889}">
      <dgm:prSet/>
      <dgm:spPr/>
      <dgm:t>
        <a:bodyPr/>
        <a:lstStyle/>
        <a:p>
          <a:pPr rtl="0"/>
          <a:r>
            <a:rPr lang="en-IN" dirty="0" smtClean="0">
              <a:solidFill>
                <a:schemeClr val="accent1">
                  <a:lumMod val="50000"/>
                </a:schemeClr>
              </a:solidFill>
              <a:latin typeface="Gill Sans MT Condensed" panose="020B0506020104020203" pitchFamily="34" charset="0"/>
            </a:rPr>
            <a:t>We feel glad to conclude that we have touched an effort of few technological fields, for sensible information management, making use of modern wireless communication such as GPRS/GSM &amp; </a:t>
          </a:r>
          <a:r>
            <a:rPr lang="en-IN" dirty="0" err="1" smtClean="0">
              <a:solidFill>
                <a:schemeClr val="accent1">
                  <a:lumMod val="50000"/>
                </a:schemeClr>
              </a:solidFill>
              <a:latin typeface="Gill Sans MT Condensed" panose="020B0506020104020203" pitchFamily="34" charset="0"/>
            </a:rPr>
            <a:t>ZigBee</a:t>
          </a:r>
          <a:endParaRPr lang="en-US" dirty="0">
            <a:solidFill>
              <a:schemeClr val="accent1">
                <a:lumMod val="50000"/>
              </a:schemeClr>
            </a:solidFill>
            <a:latin typeface="Gill Sans MT Condensed" panose="020B0506020104020203" pitchFamily="34" charset="0"/>
          </a:endParaRPr>
        </a:p>
      </dgm:t>
    </dgm:pt>
    <dgm:pt modelId="{E42436F9-0A29-4830-BCA3-253A77219D5D}" type="parTrans" cxnId="{18B14323-27E6-4C16-AB12-A95546D3DD20}">
      <dgm:prSet/>
      <dgm:spPr/>
      <dgm:t>
        <a:bodyPr/>
        <a:lstStyle/>
        <a:p>
          <a:endParaRPr lang="en-US"/>
        </a:p>
      </dgm:t>
    </dgm:pt>
    <dgm:pt modelId="{4E97A540-A7B5-49CF-A816-CD2F0E59632E}" type="sibTrans" cxnId="{18B14323-27E6-4C16-AB12-A95546D3DD20}">
      <dgm:prSet/>
      <dgm:spPr/>
      <dgm:t>
        <a:bodyPr/>
        <a:lstStyle/>
        <a:p>
          <a:endParaRPr lang="en-US"/>
        </a:p>
      </dgm:t>
    </dgm:pt>
    <dgm:pt modelId="{8BCB57E2-0C1D-4DDE-BC59-64317A4CAFA9}" type="pres">
      <dgm:prSet presAssocID="{92C352F9-BABC-48EA-84FF-56F7EE63820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A4687F-CD68-4EDB-B0D1-57E62569C22A}" type="pres">
      <dgm:prSet presAssocID="{59A0371F-C116-4DFE-8861-BF49A6B77BD4}" presName="circle1" presStyleLbl="node1" presStyleIdx="0" presStyleCnt="2"/>
      <dgm:spPr/>
      <dgm:t>
        <a:bodyPr/>
        <a:lstStyle/>
        <a:p>
          <a:endParaRPr lang="en-IN"/>
        </a:p>
      </dgm:t>
    </dgm:pt>
    <dgm:pt modelId="{6DE770D1-A173-4FBE-8894-1D7C3E5DACC1}" type="pres">
      <dgm:prSet presAssocID="{59A0371F-C116-4DFE-8861-BF49A6B77BD4}" presName="space" presStyleCnt="0"/>
      <dgm:spPr/>
      <dgm:t>
        <a:bodyPr/>
        <a:lstStyle/>
        <a:p>
          <a:endParaRPr lang="en-IN"/>
        </a:p>
      </dgm:t>
    </dgm:pt>
    <dgm:pt modelId="{3718065E-DE11-4E1C-8800-B9FE7E6FAAF7}" type="pres">
      <dgm:prSet presAssocID="{59A0371F-C116-4DFE-8861-BF49A6B77BD4}" presName="rect1" presStyleLbl="alignAcc1" presStyleIdx="0" presStyleCnt="2"/>
      <dgm:spPr/>
      <dgm:t>
        <a:bodyPr/>
        <a:lstStyle/>
        <a:p>
          <a:endParaRPr lang="en-US"/>
        </a:p>
      </dgm:t>
    </dgm:pt>
    <dgm:pt modelId="{7C7AA087-919A-49D4-B331-70400B9C2F62}" type="pres">
      <dgm:prSet presAssocID="{B15EDBD8-A416-4B45-9D93-E80EDDE82889}" presName="vertSpace2" presStyleLbl="node1" presStyleIdx="0" presStyleCnt="2"/>
      <dgm:spPr/>
      <dgm:t>
        <a:bodyPr/>
        <a:lstStyle/>
        <a:p>
          <a:endParaRPr lang="en-IN"/>
        </a:p>
      </dgm:t>
    </dgm:pt>
    <dgm:pt modelId="{FA5D9F4B-B77E-4283-92EC-951F4C221781}" type="pres">
      <dgm:prSet presAssocID="{B15EDBD8-A416-4B45-9D93-E80EDDE82889}" presName="circle2" presStyleLbl="node1" presStyleIdx="1" presStyleCnt="2"/>
      <dgm:spPr/>
      <dgm:t>
        <a:bodyPr/>
        <a:lstStyle/>
        <a:p>
          <a:endParaRPr lang="en-IN"/>
        </a:p>
      </dgm:t>
    </dgm:pt>
    <dgm:pt modelId="{ED1F2201-18FC-495B-8913-FAB02B88D170}" type="pres">
      <dgm:prSet presAssocID="{B15EDBD8-A416-4B45-9D93-E80EDDE82889}" presName="rect2" presStyleLbl="alignAcc1" presStyleIdx="1" presStyleCnt="2"/>
      <dgm:spPr/>
      <dgm:t>
        <a:bodyPr/>
        <a:lstStyle/>
        <a:p>
          <a:endParaRPr lang="en-US"/>
        </a:p>
      </dgm:t>
    </dgm:pt>
    <dgm:pt modelId="{54C9C0BD-E27D-4D44-BF80-A7B34E60C826}" type="pres">
      <dgm:prSet presAssocID="{59A0371F-C116-4DFE-8861-BF49A6B77BD4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E747E-D4D8-4D4D-839E-D6E1CAA78813}" type="pres">
      <dgm:prSet presAssocID="{B15EDBD8-A416-4B45-9D93-E80EDDE82889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E4F7A-8BFF-400E-8FC0-9F5E36C81163}" type="presOf" srcId="{B15EDBD8-A416-4B45-9D93-E80EDDE82889}" destId="{EAAE747E-D4D8-4D4D-839E-D6E1CAA78813}" srcOrd="1" destOrd="0" presId="urn:microsoft.com/office/officeart/2005/8/layout/target3"/>
    <dgm:cxn modelId="{75CB9214-5FE5-4D2B-8F62-638BE72235A7}" type="presOf" srcId="{59A0371F-C116-4DFE-8861-BF49A6B77BD4}" destId="{3718065E-DE11-4E1C-8800-B9FE7E6FAAF7}" srcOrd="0" destOrd="0" presId="urn:microsoft.com/office/officeart/2005/8/layout/target3"/>
    <dgm:cxn modelId="{18B14323-27E6-4C16-AB12-A95546D3DD20}" srcId="{92C352F9-BABC-48EA-84FF-56F7EE63820C}" destId="{B15EDBD8-A416-4B45-9D93-E80EDDE82889}" srcOrd="1" destOrd="0" parTransId="{E42436F9-0A29-4830-BCA3-253A77219D5D}" sibTransId="{4E97A540-A7B5-49CF-A816-CD2F0E59632E}"/>
    <dgm:cxn modelId="{DC9CFF8E-17AA-4AA2-B07C-6491B9643438}" type="presOf" srcId="{92C352F9-BABC-48EA-84FF-56F7EE63820C}" destId="{8BCB57E2-0C1D-4DDE-BC59-64317A4CAFA9}" srcOrd="0" destOrd="0" presId="urn:microsoft.com/office/officeart/2005/8/layout/target3"/>
    <dgm:cxn modelId="{641AFA98-5CC7-4814-AAAB-F9A6027520D7}" type="presOf" srcId="{59A0371F-C116-4DFE-8861-BF49A6B77BD4}" destId="{54C9C0BD-E27D-4D44-BF80-A7B34E60C826}" srcOrd="1" destOrd="0" presId="urn:microsoft.com/office/officeart/2005/8/layout/target3"/>
    <dgm:cxn modelId="{BA6ACD63-38DE-427B-A76E-3F2703E4FBB2}" type="presOf" srcId="{B15EDBD8-A416-4B45-9D93-E80EDDE82889}" destId="{ED1F2201-18FC-495B-8913-FAB02B88D170}" srcOrd="0" destOrd="0" presId="urn:microsoft.com/office/officeart/2005/8/layout/target3"/>
    <dgm:cxn modelId="{5659A0A8-B41B-4E90-8E78-AED1B4885F8B}" srcId="{92C352F9-BABC-48EA-84FF-56F7EE63820C}" destId="{59A0371F-C116-4DFE-8861-BF49A6B77BD4}" srcOrd="0" destOrd="0" parTransId="{11F032E5-3CF9-40F0-BC48-AD27F25A8169}" sibTransId="{943FE736-6677-488A-9290-B6593CFDA977}"/>
    <dgm:cxn modelId="{D7AF3C44-0DD9-4F5D-8217-BEB548B128CD}" type="presParOf" srcId="{8BCB57E2-0C1D-4DDE-BC59-64317A4CAFA9}" destId="{51A4687F-CD68-4EDB-B0D1-57E62569C22A}" srcOrd="0" destOrd="0" presId="urn:microsoft.com/office/officeart/2005/8/layout/target3"/>
    <dgm:cxn modelId="{AEB24E9A-CDB1-4C1F-BB5D-BDDAB1971E48}" type="presParOf" srcId="{8BCB57E2-0C1D-4DDE-BC59-64317A4CAFA9}" destId="{6DE770D1-A173-4FBE-8894-1D7C3E5DACC1}" srcOrd="1" destOrd="0" presId="urn:microsoft.com/office/officeart/2005/8/layout/target3"/>
    <dgm:cxn modelId="{0D86AD90-5D6E-4E6E-9002-B8569822AD0E}" type="presParOf" srcId="{8BCB57E2-0C1D-4DDE-BC59-64317A4CAFA9}" destId="{3718065E-DE11-4E1C-8800-B9FE7E6FAAF7}" srcOrd="2" destOrd="0" presId="urn:microsoft.com/office/officeart/2005/8/layout/target3"/>
    <dgm:cxn modelId="{1E5CC05D-2431-4052-A1D6-4015445C111C}" type="presParOf" srcId="{8BCB57E2-0C1D-4DDE-BC59-64317A4CAFA9}" destId="{7C7AA087-919A-49D4-B331-70400B9C2F62}" srcOrd="3" destOrd="0" presId="urn:microsoft.com/office/officeart/2005/8/layout/target3"/>
    <dgm:cxn modelId="{3BDB287E-F46E-49A2-9F59-E7E1364C0B9F}" type="presParOf" srcId="{8BCB57E2-0C1D-4DDE-BC59-64317A4CAFA9}" destId="{FA5D9F4B-B77E-4283-92EC-951F4C221781}" srcOrd="4" destOrd="0" presId="urn:microsoft.com/office/officeart/2005/8/layout/target3"/>
    <dgm:cxn modelId="{FAE08BE8-87EB-4F13-86E0-7E6B6AC15F72}" type="presParOf" srcId="{8BCB57E2-0C1D-4DDE-BC59-64317A4CAFA9}" destId="{ED1F2201-18FC-495B-8913-FAB02B88D170}" srcOrd="5" destOrd="0" presId="urn:microsoft.com/office/officeart/2005/8/layout/target3"/>
    <dgm:cxn modelId="{D2159EE2-7943-4B7D-9C7D-4C8CC8DE84ED}" type="presParOf" srcId="{8BCB57E2-0C1D-4DDE-BC59-64317A4CAFA9}" destId="{54C9C0BD-E27D-4D44-BF80-A7B34E60C826}" srcOrd="6" destOrd="0" presId="urn:microsoft.com/office/officeart/2005/8/layout/target3"/>
    <dgm:cxn modelId="{87565665-5B32-4084-A929-582FEB36FCD0}" type="presParOf" srcId="{8BCB57E2-0C1D-4DDE-BC59-64317A4CAFA9}" destId="{EAAE747E-D4D8-4D4D-839E-D6E1CAA78813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4C88DA9-082D-46CC-8303-2D743C16BE56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C8887A7-B909-4022-A3D5-5E532D8EEB59}">
      <dgm:prSet/>
      <dgm:spPr/>
      <dgm:t>
        <a:bodyPr/>
        <a:lstStyle/>
        <a:p>
          <a:pPr rtl="0"/>
          <a:r>
            <a:rPr lang="en-IN" b="1" dirty="0" smtClean="0"/>
            <a:t>Low power optimization</a:t>
          </a:r>
          <a:endParaRPr lang="en-IN" dirty="0"/>
        </a:p>
      </dgm:t>
    </dgm:pt>
    <dgm:pt modelId="{B88849B9-C525-4203-85C8-EB4AF46293BB}" type="parTrans" cxnId="{96FA9F95-2FEE-484D-8A6E-2F8C83278535}">
      <dgm:prSet/>
      <dgm:spPr/>
      <dgm:t>
        <a:bodyPr/>
        <a:lstStyle/>
        <a:p>
          <a:endParaRPr lang="en-IN"/>
        </a:p>
      </dgm:t>
    </dgm:pt>
    <dgm:pt modelId="{D98A305D-F7D7-4BFC-9D63-EA7DDAB0F5BD}" type="sibTrans" cxnId="{96FA9F95-2FEE-484D-8A6E-2F8C83278535}">
      <dgm:prSet/>
      <dgm:spPr/>
      <dgm:t>
        <a:bodyPr/>
        <a:lstStyle/>
        <a:p>
          <a:endParaRPr lang="en-IN"/>
        </a:p>
      </dgm:t>
    </dgm:pt>
    <dgm:pt modelId="{4BB72013-4A18-4DB2-99CC-AAB81C2EE39E}">
      <dgm:prSet/>
      <dgm:spPr/>
      <dgm:t>
        <a:bodyPr/>
        <a:lstStyle/>
        <a:p>
          <a:pPr rtl="0"/>
          <a:r>
            <a:rPr lang="en-IN" b="1" dirty="0" smtClean="0"/>
            <a:t>Solar Panel implementations</a:t>
          </a:r>
          <a:endParaRPr lang="en-IN" dirty="0"/>
        </a:p>
      </dgm:t>
    </dgm:pt>
    <dgm:pt modelId="{98C45319-114B-42A0-89C7-DABFC0D77969}" type="parTrans" cxnId="{41976488-B0F8-40A4-9B9E-8B830600BCCD}">
      <dgm:prSet/>
      <dgm:spPr/>
      <dgm:t>
        <a:bodyPr/>
        <a:lstStyle/>
        <a:p>
          <a:endParaRPr lang="en-IN"/>
        </a:p>
      </dgm:t>
    </dgm:pt>
    <dgm:pt modelId="{40E927C4-7E8E-432A-B639-AE4ED92C94C3}" type="sibTrans" cxnId="{41976488-B0F8-40A4-9B9E-8B830600BCCD}">
      <dgm:prSet/>
      <dgm:spPr/>
      <dgm:t>
        <a:bodyPr/>
        <a:lstStyle/>
        <a:p>
          <a:endParaRPr lang="en-IN"/>
        </a:p>
      </dgm:t>
    </dgm:pt>
    <dgm:pt modelId="{19504527-250B-4357-AC62-62D849063FD0}">
      <dgm:prSet/>
      <dgm:spPr/>
      <dgm:t>
        <a:bodyPr/>
        <a:lstStyle/>
        <a:p>
          <a:pPr rtl="0"/>
          <a:r>
            <a:rPr lang="en-IN" b="1" dirty="0" smtClean="0"/>
            <a:t>Management of </a:t>
          </a:r>
          <a:r>
            <a:rPr lang="en-IN" b="1" smtClean="0"/>
            <a:t>system through Internet</a:t>
          </a:r>
          <a:endParaRPr lang="en-IN" dirty="0"/>
        </a:p>
      </dgm:t>
    </dgm:pt>
    <dgm:pt modelId="{47AA75A3-0701-4DE4-8AAB-A9C19FEECACA}" type="parTrans" cxnId="{4A483565-F9BD-47F9-91F1-1B36F2A988CD}">
      <dgm:prSet/>
      <dgm:spPr/>
      <dgm:t>
        <a:bodyPr/>
        <a:lstStyle/>
        <a:p>
          <a:endParaRPr lang="en-IN"/>
        </a:p>
      </dgm:t>
    </dgm:pt>
    <dgm:pt modelId="{C82C1E7C-8694-4E75-9501-DEAC86301BB9}" type="sibTrans" cxnId="{4A483565-F9BD-47F9-91F1-1B36F2A988CD}">
      <dgm:prSet/>
      <dgm:spPr/>
      <dgm:t>
        <a:bodyPr/>
        <a:lstStyle/>
        <a:p>
          <a:endParaRPr lang="en-IN"/>
        </a:p>
      </dgm:t>
    </dgm:pt>
    <dgm:pt modelId="{78E4DD14-F28F-4E02-A3E2-00B6D2BC5820}">
      <dgm:prSet/>
      <dgm:spPr/>
      <dgm:t>
        <a:bodyPr/>
        <a:lstStyle/>
        <a:p>
          <a:pPr rtl="0"/>
          <a:r>
            <a:rPr lang="en-IN" b="1" dirty="0" smtClean="0"/>
            <a:t>Master control through SMS</a:t>
          </a:r>
          <a:endParaRPr lang="en-IN" dirty="0"/>
        </a:p>
      </dgm:t>
    </dgm:pt>
    <dgm:pt modelId="{A2AF2978-5B08-4832-9A73-EA908D1DD161}" type="parTrans" cxnId="{B4410A6C-3847-4DAB-A112-2B22ADBBE1D6}">
      <dgm:prSet/>
      <dgm:spPr/>
      <dgm:t>
        <a:bodyPr/>
        <a:lstStyle/>
        <a:p>
          <a:endParaRPr lang="en-IN"/>
        </a:p>
      </dgm:t>
    </dgm:pt>
    <dgm:pt modelId="{BF2F2C49-4084-4469-A594-9D5BE421980E}" type="sibTrans" cxnId="{B4410A6C-3847-4DAB-A112-2B22ADBBE1D6}">
      <dgm:prSet/>
      <dgm:spPr/>
      <dgm:t>
        <a:bodyPr/>
        <a:lstStyle/>
        <a:p>
          <a:endParaRPr lang="en-IN"/>
        </a:p>
      </dgm:t>
    </dgm:pt>
    <dgm:pt modelId="{D11946E5-0D17-46AA-A4A1-D0013866A456}" type="pres">
      <dgm:prSet presAssocID="{44C88DA9-082D-46CC-8303-2D743C16BE5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405AFB0-F6CF-4B44-8EC3-316B69E5CCB6}" type="pres">
      <dgm:prSet presAssocID="{44C88DA9-082D-46CC-8303-2D743C16BE56}" presName="dummyMaxCanvas" presStyleCnt="0">
        <dgm:presLayoutVars/>
      </dgm:prSet>
      <dgm:spPr/>
    </dgm:pt>
    <dgm:pt modelId="{72AC8FC1-9FBA-4611-845A-A5EDF9D15F48}" type="pres">
      <dgm:prSet presAssocID="{44C88DA9-082D-46CC-8303-2D743C16BE5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6A8882-0D6E-4BD4-B23C-DD133CACF148}" type="pres">
      <dgm:prSet presAssocID="{44C88DA9-082D-46CC-8303-2D743C16BE5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DD334FB-A43E-4ED4-8379-D56CA75ECD23}" type="pres">
      <dgm:prSet presAssocID="{44C88DA9-082D-46CC-8303-2D743C16BE5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F3C8D-4C76-4651-8AAD-2EBA266527F8}" type="pres">
      <dgm:prSet presAssocID="{44C88DA9-082D-46CC-8303-2D743C16BE5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F2E524-3E87-4DBD-9BC5-57494A1E64F3}" type="pres">
      <dgm:prSet presAssocID="{44C88DA9-082D-46CC-8303-2D743C16BE5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F25F2D4-2317-4B31-999F-F89EA0D75DD5}" type="pres">
      <dgm:prSet presAssocID="{44C88DA9-082D-46CC-8303-2D743C16BE5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66BF424-ED94-4F02-A027-2DBD9737C94F}" type="pres">
      <dgm:prSet presAssocID="{44C88DA9-082D-46CC-8303-2D743C16BE5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2D6D157-26C7-4B5A-97F5-952194BDC9AB}" type="pres">
      <dgm:prSet presAssocID="{44C88DA9-082D-46CC-8303-2D743C16BE5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6146BB-3438-4070-80C5-B46F2761E13E}" type="pres">
      <dgm:prSet presAssocID="{44C88DA9-082D-46CC-8303-2D743C16BE5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EA4F55-ED35-4958-9B5C-3D030D56B56C}" type="pres">
      <dgm:prSet presAssocID="{44C88DA9-082D-46CC-8303-2D743C16BE5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A589D4-EEC3-43B1-A1F7-1E452B059EC7}" type="pres">
      <dgm:prSet presAssocID="{44C88DA9-082D-46CC-8303-2D743C16BE5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8751F33-DAEE-41A8-9F7B-5B168AD8B7BA}" type="presOf" srcId="{4BB72013-4A18-4DB2-99CC-AAB81C2EE39E}" destId="{B96A8882-0D6E-4BD4-B23C-DD133CACF148}" srcOrd="0" destOrd="0" presId="urn:microsoft.com/office/officeart/2005/8/layout/vProcess5"/>
    <dgm:cxn modelId="{F2E2A29E-86BF-4F64-A207-57F9D06876B6}" type="presOf" srcId="{C82C1E7C-8694-4E75-9501-DEAC86301BB9}" destId="{766BF424-ED94-4F02-A027-2DBD9737C94F}" srcOrd="0" destOrd="0" presId="urn:microsoft.com/office/officeart/2005/8/layout/vProcess5"/>
    <dgm:cxn modelId="{C26FD210-CDF0-49A6-9186-25ECBEAA1715}" type="presOf" srcId="{D98A305D-F7D7-4BFC-9D63-EA7DDAB0F5BD}" destId="{45F2E524-3E87-4DBD-9BC5-57494A1E64F3}" srcOrd="0" destOrd="0" presId="urn:microsoft.com/office/officeart/2005/8/layout/vProcess5"/>
    <dgm:cxn modelId="{FFEBFC7A-772A-48E7-B477-BE238676D84D}" type="presOf" srcId="{40E927C4-7E8E-432A-B639-AE4ED92C94C3}" destId="{5F25F2D4-2317-4B31-999F-F89EA0D75DD5}" srcOrd="0" destOrd="0" presId="urn:microsoft.com/office/officeart/2005/8/layout/vProcess5"/>
    <dgm:cxn modelId="{5BE6ADE4-EEC6-4AC6-A43B-961EEA160AE4}" type="presOf" srcId="{19504527-250B-4357-AC62-62D849063FD0}" destId="{87EA4F55-ED35-4958-9B5C-3D030D56B56C}" srcOrd="1" destOrd="0" presId="urn:microsoft.com/office/officeart/2005/8/layout/vProcess5"/>
    <dgm:cxn modelId="{18C1F848-FF00-497C-B90B-C3E06F7BC8F1}" type="presOf" srcId="{4BB72013-4A18-4DB2-99CC-AAB81C2EE39E}" destId="{9A6146BB-3438-4070-80C5-B46F2761E13E}" srcOrd="1" destOrd="0" presId="urn:microsoft.com/office/officeart/2005/8/layout/vProcess5"/>
    <dgm:cxn modelId="{41976488-B0F8-40A4-9B9E-8B830600BCCD}" srcId="{44C88DA9-082D-46CC-8303-2D743C16BE56}" destId="{4BB72013-4A18-4DB2-99CC-AAB81C2EE39E}" srcOrd="1" destOrd="0" parTransId="{98C45319-114B-42A0-89C7-DABFC0D77969}" sibTransId="{40E927C4-7E8E-432A-B639-AE4ED92C94C3}"/>
    <dgm:cxn modelId="{9439F082-3382-4680-AAB6-924B6B6655C9}" type="presOf" srcId="{78E4DD14-F28F-4E02-A3E2-00B6D2BC5820}" destId="{6BA589D4-EEC3-43B1-A1F7-1E452B059EC7}" srcOrd="1" destOrd="0" presId="urn:microsoft.com/office/officeart/2005/8/layout/vProcess5"/>
    <dgm:cxn modelId="{A3F4C331-D348-41C8-A50C-536FB248AF42}" type="presOf" srcId="{9C8887A7-B909-4022-A3D5-5E532D8EEB59}" destId="{72D6D157-26C7-4B5A-97F5-952194BDC9AB}" srcOrd="1" destOrd="0" presId="urn:microsoft.com/office/officeart/2005/8/layout/vProcess5"/>
    <dgm:cxn modelId="{96FA9F95-2FEE-484D-8A6E-2F8C83278535}" srcId="{44C88DA9-082D-46CC-8303-2D743C16BE56}" destId="{9C8887A7-B909-4022-A3D5-5E532D8EEB59}" srcOrd="0" destOrd="0" parTransId="{B88849B9-C525-4203-85C8-EB4AF46293BB}" sibTransId="{D98A305D-F7D7-4BFC-9D63-EA7DDAB0F5BD}"/>
    <dgm:cxn modelId="{31CF5D57-36FF-4F21-AA30-9E90FE1692DE}" type="presOf" srcId="{9C8887A7-B909-4022-A3D5-5E532D8EEB59}" destId="{72AC8FC1-9FBA-4611-845A-A5EDF9D15F48}" srcOrd="0" destOrd="0" presId="urn:microsoft.com/office/officeart/2005/8/layout/vProcess5"/>
    <dgm:cxn modelId="{B4410A6C-3847-4DAB-A112-2B22ADBBE1D6}" srcId="{44C88DA9-082D-46CC-8303-2D743C16BE56}" destId="{78E4DD14-F28F-4E02-A3E2-00B6D2BC5820}" srcOrd="3" destOrd="0" parTransId="{A2AF2978-5B08-4832-9A73-EA908D1DD161}" sibTransId="{BF2F2C49-4084-4469-A594-9D5BE421980E}"/>
    <dgm:cxn modelId="{4A483565-F9BD-47F9-91F1-1B36F2A988CD}" srcId="{44C88DA9-082D-46CC-8303-2D743C16BE56}" destId="{19504527-250B-4357-AC62-62D849063FD0}" srcOrd="2" destOrd="0" parTransId="{47AA75A3-0701-4DE4-8AAB-A9C19FEECACA}" sibTransId="{C82C1E7C-8694-4E75-9501-DEAC86301BB9}"/>
    <dgm:cxn modelId="{B5FA96A2-F674-4C0C-92E1-FD100F7FEAF5}" type="presOf" srcId="{78E4DD14-F28F-4E02-A3E2-00B6D2BC5820}" destId="{84AF3C8D-4C76-4651-8AAD-2EBA266527F8}" srcOrd="0" destOrd="0" presId="urn:microsoft.com/office/officeart/2005/8/layout/vProcess5"/>
    <dgm:cxn modelId="{56C63167-0A50-49F0-B9BF-1711BC3D04AE}" type="presOf" srcId="{19504527-250B-4357-AC62-62D849063FD0}" destId="{EDD334FB-A43E-4ED4-8379-D56CA75ECD23}" srcOrd="0" destOrd="0" presId="urn:microsoft.com/office/officeart/2005/8/layout/vProcess5"/>
    <dgm:cxn modelId="{7513A6B8-7D49-4475-8FC1-8E0A24DAB79F}" type="presOf" srcId="{44C88DA9-082D-46CC-8303-2D743C16BE56}" destId="{D11946E5-0D17-46AA-A4A1-D0013866A456}" srcOrd="0" destOrd="0" presId="urn:microsoft.com/office/officeart/2005/8/layout/vProcess5"/>
    <dgm:cxn modelId="{D8EAA1CF-A6E7-4786-A366-8A51A4CBD14D}" type="presParOf" srcId="{D11946E5-0D17-46AA-A4A1-D0013866A456}" destId="{6405AFB0-F6CF-4B44-8EC3-316B69E5CCB6}" srcOrd="0" destOrd="0" presId="urn:microsoft.com/office/officeart/2005/8/layout/vProcess5"/>
    <dgm:cxn modelId="{E2D3798C-3AF3-4554-8926-16478B40FDB0}" type="presParOf" srcId="{D11946E5-0D17-46AA-A4A1-D0013866A456}" destId="{72AC8FC1-9FBA-4611-845A-A5EDF9D15F48}" srcOrd="1" destOrd="0" presId="urn:microsoft.com/office/officeart/2005/8/layout/vProcess5"/>
    <dgm:cxn modelId="{C193B7C9-2013-4B4A-9C90-F40A79902108}" type="presParOf" srcId="{D11946E5-0D17-46AA-A4A1-D0013866A456}" destId="{B96A8882-0D6E-4BD4-B23C-DD133CACF148}" srcOrd="2" destOrd="0" presId="urn:microsoft.com/office/officeart/2005/8/layout/vProcess5"/>
    <dgm:cxn modelId="{D76DC1CB-930C-44EA-A135-284A9994F340}" type="presParOf" srcId="{D11946E5-0D17-46AA-A4A1-D0013866A456}" destId="{EDD334FB-A43E-4ED4-8379-D56CA75ECD23}" srcOrd="3" destOrd="0" presId="urn:microsoft.com/office/officeart/2005/8/layout/vProcess5"/>
    <dgm:cxn modelId="{9CFDC579-A230-4ADD-BD41-1719C04D0AEE}" type="presParOf" srcId="{D11946E5-0D17-46AA-A4A1-D0013866A456}" destId="{84AF3C8D-4C76-4651-8AAD-2EBA266527F8}" srcOrd="4" destOrd="0" presId="urn:microsoft.com/office/officeart/2005/8/layout/vProcess5"/>
    <dgm:cxn modelId="{A94AD02C-D8B1-43DB-99A8-A8673E90D046}" type="presParOf" srcId="{D11946E5-0D17-46AA-A4A1-D0013866A456}" destId="{45F2E524-3E87-4DBD-9BC5-57494A1E64F3}" srcOrd="5" destOrd="0" presId="urn:microsoft.com/office/officeart/2005/8/layout/vProcess5"/>
    <dgm:cxn modelId="{8EED2FA8-AD8C-4019-9A06-4E5E207D2474}" type="presParOf" srcId="{D11946E5-0D17-46AA-A4A1-D0013866A456}" destId="{5F25F2D4-2317-4B31-999F-F89EA0D75DD5}" srcOrd="6" destOrd="0" presId="urn:microsoft.com/office/officeart/2005/8/layout/vProcess5"/>
    <dgm:cxn modelId="{B33ACF6C-DA21-4584-BA82-28AB25429643}" type="presParOf" srcId="{D11946E5-0D17-46AA-A4A1-D0013866A456}" destId="{766BF424-ED94-4F02-A027-2DBD9737C94F}" srcOrd="7" destOrd="0" presId="urn:microsoft.com/office/officeart/2005/8/layout/vProcess5"/>
    <dgm:cxn modelId="{17592AA8-5DF7-4626-81E2-F0EF3124DA63}" type="presParOf" srcId="{D11946E5-0D17-46AA-A4A1-D0013866A456}" destId="{72D6D157-26C7-4B5A-97F5-952194BDC9AB}" srcOrd="8" destOrd="0" presId="urn:microsoft.com/office/officeart/2005/8/layout/vProcess5"/>
    <dgm:cxn modelId="{93587416-76A1-4B00-B0A5-ABF93E43D761}" type="presParOf" srcId="{D11946E5-0D17-46AA-A4A1-D0013866A456}" destId="{9A6146BB-3438-4070-80C5-B46F2761E13E}" srcOrd="9" destOrd="0" presId="urn:microsoft.com/office/officeart/2005/8/layout/vProcess5"/>
    <dgm:cxn modelId="{4A9F9B61-D52E-47D2-9BE7-1DB73F0DE5E9}" type="presParOf" srcId="{D11946E5-0D17-46AA-A4A1-D0013866A456}" destId="{87EA4F55-ED35-4958-9B5C-3D030D56B56C}" srcOrd="10" destOrd="0" presId="urn:microsoft.com/office/officeart/2005/8/layout/vProcess5"/>
    <dgm:cxn modelId="{75D8BC3F-10AA-447D-ABAD-019AE36742E2}" type="presParOf" srcId="{D11946E5-0D17-46AA-A4A1-D0013866A456}" destId="{6BA589D4-EEC3-43B1-A1F7-1E452B059EC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F9ECE03-DB4C-4922-B118-3A59BF4C765A}" type="doc">
      <dgm:prSet loTypeId="urn:microsoft.com/office/officeart/2005/8/layout/target3" loCatId="relationship" qsTypeId="urn:microsoft.com/office/officeart/2005/8/quickstyle/3d6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277106-A5A1-4532-95B4-F861F8DB1FD4}">
      <dgm:prSet custT="1"/>
      <dgm:spPr/>
      <dgm:t>
        <a:bodyPr/>
        <a:lstStyle/>
        <a:p>
          <a:pPr rtl="0"/>
          <a:r>
            <a:rPr lang="en-IN" sz="1600" b="1" dirty="0" smtClean="0"/>
            <a:t>2</a:t>
          </a:r>
          <a:r>
            <a:rPr lang="en-IN" sz="1600" b="1" baseline="30000" dirty="0" smtClean="0"/>
            <a:t>nd</a:t>
          </a:r>
          <a:r>
            <a:rPr lang="en-IN" sz="1600" b="1" dirty="0" smtClean="0"/>
            <a:t> runner up in the ARM Symposium held at Le Meridian, Bangalore in the year 2013.</a:t>
          </a:r>
          <a:endParaRPr lang="en-US" sz="1600" b="1" dirty="0"/>
        </a:p>
      </dgm:t>
    </dgm:pt>
    <dgm:pt modelId="{030D9224-EFFB-424F-87D3-36ADC4263F92}" type="parTrans" cxnId="{1D421594-4910-4043-87F8-75F3BFEC5928}">
      <dgm:prSet/>
      <dgm:spPr/>
      <dgm:t>
        <a:bodyPr/>
        <a:lstStyle/>
        <a:p>
          <a:endParaRPr lang="en-US"/>
        </a:p>
      </dgm:t>
    </dgm:pt>
    <dgm:pt modelId="{FB23F48D-223E-4F6F-9C21-103DD72BE58A}" type="sibTrans" cxnId="{1D421594-4910-4043-87F8-75F3BFEC5928}">
      <dgm:prSet/>
      <dgm:spPr/>
      <dgm:t>
        <a:bodyPr/>
        <a:lstStyle/>
        <a:p>
          <a:endParaRPr lang="en-US"/>
        </a:p>
      </dgm:t>
    </dgm:pt>
    <dgm:pt modelId="{0D70A2B4-9A38-4F34-A63F-D08355A2339C}" type="pres">
      <dgm:prSet presAssocID="{AF9ECE03-DB4C-4922-B118-3A59BF4C765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270CD0-BB75-429C-AB23-202EFB89F257}" type="pres">
      <dgm:prSet presAssocID="{F4277106-A5A1-4532-95B4-F861F8DB1FD4}" presName="circle1" presStyleLbl="node1" presStyleIdx="0" presStyleCnt="1"/>
      <dgm:spPr/>
      <dgm:t>
        <a:bodyPr/>
        <a:lstStyle/>
        <a:p>
          <a:endParaRPr lang="en-IN"/>
        </a:p>
      </dgm:t>
    </dgm:pt>
    <dgm:pt modelId="{12F87FEA-CE86-4B9A-9E06-30C11D76AACF}" type="pres">
      <dgm:prSet presAssocID="{F4277106-A5A1-4532-95B4-F861F8DB1FD4}" presName="space" presStyleCnt="0"/>
      <dgm:spPr/>
      <dgm:t>
        <a:bodyPr/>
        <a:lstStyle/>
        <a:p>
          <a:endParaRPr lang="en-IN"/>
        </a:p>
      </dgm:t>
    </dgm:pt>
    <dgm:pt modelId="{F184D907-AA45-4D06-9734-1C7D28299658}" type="pres">
      <dgm:prSet presAssocID="{F4277106-A5A1-4532-95B4-F861F8DB1FD4}" presName="rect1" presStyleLbl="alignAcc1" presStyleIdx="0" presStyleCnt="1"/>
      <dgm:spPr/>
      <dgm:t>
        <a:bodyPr/>
        <a:lstStyle/>
        <a:p>
          <a:endParaRPr lang="en-US"/>
        </a:p>
      </dgm:t>
    </dgm:pt>
    <dgm:pt modelId="{B17BCBD1-FBDD-40A4-B0F2-17726F9D1EA1}" type="pres">
      <dgm:prSet presAssocID="{F4277106-A5A1-4532-95B4-F861F8DB1FD4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89D46B-6DEC-4895-B7CC-E9773703D340}" type="presOf" srcId="{F4277106-A5A1-4532-95B4-F861F8DB1FD4}" destId="{B17BCBD1-FBDD-40A4-B0F2-17726F9D1EA1}" srcOrd="1" destOrd="0" presId="urn:microsoft.com/office/officeart/2005/8/layout/target3"/>
    <dgm:cxn modelId="{7127FA95-9307-491E-BC3D-3F7DB79EEEAD}" type="presOf" srcId="{F4277106-A5A1-4532-95B4-F861F8DB1FD4}" destId="{F184D907-AA45-4D06-9734-1C7D28299658}" srcOrd="0" destOrd="0" presId="urn:microsoft.com/office/officeart/2005/8/layout/target3"/>
    <dgm:cxn modelId="{1D421594-4910-4043-87F8-75F3BFEC5928}" srcId="{AF9ECE03-DB4C-4922-B118-3A59BF4C765A}" destId="{F4277106-A5A1-4532-95B4-F861F8DB1FD4}" srcOrd="0" destOrd="0" parTransId="{030D9224-EFFB-424F-87D3-36ADC4263F92}" sibTransId="{FB23F48D-223E-4F6F-9C21-103DD72BE58A}"/>
    <dgm:cxn modelId="{5EF3CE06-D5BA-47A7-943C-384792B8B366}" type="presOf" srcId="{AF9ECE03-DB4C-4922-B118-3A59BF4C765A}" destId="{0D70A2B4-9A38-4F34-A63F-D08355A2339C}" srcOrd="0" destOrd="0" presId="urn:microsoft.com/office/officeart/2005/8/layout/target3"/>
    <dgm:cxn modelId="{4F85E92B-9DCE-456C-8AA6-0100D96860B4}" type="presParOf" srcId="{0D70A2B4-9A38-4F34-A63F-D08355A2339C}" destId="{1C270CD0-BB75-429C-AB23-202EFB89F257}" srcOrd="0" destOrd="0" presId="urn:microsoft.com/office/officeart/2005/8/layout/target3"/>
    <dgm:cxn modelId="{6A281BC0-D414-4BB3-B8DF-80481DB288A3}" type="presParOf" srcId="{0D70A2B4-9A38-4F34-A63F-D08355A2339C}" destId="{12F87FEA-CE86-4B9A-9E06-30C11D76AACF}" srcOrd="1" destOrd="0" presId="urn:microsoft.com/office/officeart/2005/8/layout/target3"/>
    <dgm:cxn modelId="{990574B5-83BE-4390-B61C-E4E12E46DC38}" type="presParOf" srcId="{0D70A2B4-9A38-4F34-A63F-D08355A2339C}" destId="{F184D907-AA45-4D06-9734-1C7D28299658}" srcOrd="2" destOrd="0" presId="urn:microsoft.com/office/officeart/2005/8/layout/target3"/>
    <dgm:cxn modelId="{5CD25A74-6D41-4801-BD2B-0742935095D8}" type="presParOf" srcId="{0D70A2B4-9A38-4F34-A63F-D08355A2339C}" destId="{B17BCBD1-FBDD-40A4-B0F2-17726F9D1EA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5BC7AE91-D1A3-409C-BA71-F56EC7C8B9BC}" type="presOf" srcId="{35FDB202-E0E6-459E-A84E-F457E9431F3D}" destId="{39D33838-1A86-457B-A910-7F3500F26E87}" srcOrd="0" destOrd="0" presId="urn:microsoft.com/office/officeart/2005/8/layout/vList2"/>
    <dgm:cxn modelId="{E61B865E-843B-4532-91A5-720AE56C4F77}" type="presOf" srcId="{CEE4B530-7F95-4F64-A11C-0167E47990CA}" destId="{8DD74F31-5CB7-426A-BD80-59FB06042D15}" srcOrd="0" destOrd="0" presId="urn:microsoft.com/office/officeart/2005/8/layout/vList2"/>
    <dgm:cxn modelId="{EF27C46B-97C6-417B-BE19-19B65F19C21D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41FAA3FD-E1FB-4711-A3AD-FF994B65944A}" type="presOf" srcId="{35FDB202-E0E6-459E-A84E-F457E9431F3D}" destId="{39D33838-1A86-457B-A910-7F3500F26E87}" srcOrd="0" destOrd="0" presId="urn:microsoft.com/office/officeart/2005/8/layout/vList2"/>
    <dgm:cxn modelId="{108D3E2C-ED71-4F03-BA0A-EAD604F7112F}" type="presOf" srcId="{CEE4B530-7F95-4F64-A11C-0167E47990CA}" destId="{8DD74F31-5CB7-426A-BD80-59FB06042D15}" srcOrd="0" destOrd="0" presId="urn:microsoft.com/office/officeart/2005/8/layout/vList2"/>
    <dgm:cxn modelId="{AAF02B99-EE00-47EA-9AED-E958AC4C31E7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757EF202-6F24-43E1-9EAC-1EAE14F95C83}" type="presOf" srcId="{CEE4B530-7F95-4F64-A11C-0167E47990CA}" destId="{8DD74F31-5CB7-426A-BD80-59FB06042D15}" srcOrd="0" destOrd="0" presId="urn:microsoft.com/office/officeart/2005/8/layout/vList2"/>
    <dgm:cxn modelId="{2D540A9B-5FE4-4399-BEE5-4F6C6E11FE0E}" type="presOf" srcId="{35FDB202-E0E6-459E-A84E-F457E9431F3D}" destId="{39D33838-1A86-457B-A910-7F3500F26E87}" srcOrd="0" destOrd="0" presId="urn:microsoft.com/office/officeart/2005/8/layout/vList2"/>
    <dgm:cxn modelId="{9AD1EB5D-A4EC-4C71-BEFC-B3FF3DF6027D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13A03E99-DB99-43A8-A81C-89798A02D9E9}" type="presOf" srcId="{35FDB202-E0E6-459E-A84E-F457E9431F3D}" destId="{39D33838-1A86-457B-A910-7F3500F26E87}" srcOrd="0" destOrd="0" presId="urn:microsoft.com/office/officeart/2005/8/layout/vList2"/>
    <dgm:cxn modelId="{A78476AE-8B5F-4C9F-88F8-A826A78238D9}" type="presOf" srcId="{CEE4B530-7F95-4F64-A11C-0167E47990CA}" destId="{8DD74F31-5CB7-426A-BD80-59FB06042D15}" srcOrd="0" destOrd="0" presId="urn:microsoft.com/office/officeart/2005/8/layout/vList2"/>
    <dgm:cxn modelId="{1FEB1769-9E9E-411E-99DA-CD73D989CECC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8C920C-0027-4B83-89EF-56FB13BBBF0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2D89C3-A59C-4283-956F-67F2542A400B}">
      <dgm:prSet custT="1"/>
      <dgm:spPr/>
      <dgm:t>
        <a:bodyPr/>
        <a:lstStyle/>
        <a:p>
          <a:pPr rtl="0"/>
          <a:r>
            <a:rPr lang="en-IN" sz="1800" b="1" u="sng" dirty="0" smtClean="0">
              <a:latin typeface="Colonna MT" panose="04020805060202030203" pitchFamily="82" charset="0"/>
            </a:rPr>
            <a:t>By</a:t>
          </a:r>
          <a:endParaRPr lang="en-US" sz="3200" b="1" u="sng" dirty="0">
            <a:latin typeface="Colonna MT" panose="04020805060202030203" pitchFamily="82" charset="0"/>
          </a:endParaRPr>
        </a:p>
      </dgm:t>
    </dgm:pt>
    <dgm:pt modelId="{BDD40A16-0BCA-4486-A4E2-02FD86491FFC}" type="parTrans" cxnId="{3E725D28-4857-4B0D-9126-5D269F4C3B3C}">
      <dgm:prSet/>
      <dgm:spPr/>
      <dgm:t>
        <a:bodyPr/>
        <a:lstStyle/>
        <a:p>
          <a:endParaRPr lang="en-US" sz="1800"/>
        </a:p>
      </dgm:t>
    </dgm:pt>
    <dgm:pt modelId="{AF6D8435-F749-4F76-9E15-1153BCCB21B1}" type="sibTrans" cxnId="{3E725D28-4857-4B0D-9126-5D269F4C3B3C}">
      <dgm:prSet/>
      <dgm:spPr/>
      <dgm:t>
        <a:bodyPr/>
        <a:lstStyle/>
        <a:p>
          <a:endParaRPr lang="en-US" sz="1800"/>
        </a:p>
      </dgm:t>
    </dgm:pt>
    <dgm:pt modelId="{2A9EC45C-EAC3-40DB-AED4-CF57563982EA}" type="pres">
      <dgm:prSet presAssocID="{008C920C-0027-4B83-89EF-56FB13BBBF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DFD54B-52CE-49F6-858D-11BFC6A284C8}" type="pres">
      <dgm:prSet presAssocID="{CF2D89C3-A59C-4283-956F-67F2542A400B}" presName="hierRoot1" presStyleCnt="0">
        <dgm:presLayoutVars>
          <dgm:hierBranch val="init"/>
        </dgm:presLayoutVars>
      </dgm:prSet>
      <dgm:spPr/>
    </dgm:pt>
    <dgm:pt modelId="{D0E85168-FEAA-4612-BCB4-21A285E118A2}" type="pres">
      <dgm:prSet presAssocID="{CF2D89C3-A59C-4283-956F-67F2542A400B}" presName="rootComposite1" presStyleCnt="0"/>
      <dgm:spPr/>
    </dgm:pt>
    <dgm:pt modelId="{253872E3-3AB2-4928-8D11-A48166F78F4B}" type="pres">
      <dgm:prSet presAssocID="{CF2D89C3-A59C-4283-956F-67F2542A400B}" presName="rootText1" presStyleLbl="node0" presStyleIdx="0" presStyleCnt="1" custScaleX="100024" custScaleY="135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10EE9C-B97C-4506-BF9D-D9FD222EC324}" type="pres">
      <dgm:prSet presAssocID="{CF2D89C3-A59C-4283-956F-67F2542A400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28E029A-5415-4827-B5ED-48CE82A14F50}" type="pres">
      <dgm:prSet presAssocID="{CF2D89C3-A59C-4283-956F-67F2542A400B}" presName="hierChild2" presStyleCnt="0"/>
      <dgm:spPr/>
    </dgm:pt>
    <dgm:pt modelId="{7A4AC4F7-C2A1-4A13-BE2F-9967EB6E1FC3}" type="pres">
      <dgm:prSet presAssocID="{CF2D89C3-A59C-4283-956F-67F2542A400B}" presName="hierChild3" presStyleCnt="0"/>
      <dgm:spPr/>
    </dgm:pt>
  </dgm:ptLst>
  <dgm:cxnLst>
    <dgm:cxn modelId="{3E725D28-4857-4B0D-9126-5D269F4C3B3C}" srcId="{008C920C-0027-4B83-89EF-56FB13BBBF04}" destId="{CF2D89C3-A59C-4283-956F-67F2542A400B}" srcOrd="0" destOrd="0" parTransId="{BDD40A16-0BCA-4486-A4E2-02FD86491FFC}" sibTransId="{AF6D8435-F749-4F76-9E15-1153BCCB21B1}"/>
    <dgm:cxn modelId="{CBECCEF7-1FD8-4CA4-B17F-20F6FBAF1FF0}" type="presOf" srcId="{CF2D89C3-A59C-4283-956F-67F2542A400B}" destId="{253872E3-3AB2-4928-8D11-A48166F78F4B}" srcOrd="0" destOrd="0" presId="urn:microsoft.com/office/officeart/2005/8/layout/orgChart1"/>
    <dgm:cxn modelId="{30708D85-A91B-4E17-97B4-2C7D04D3B009}" type="presOf" srcId="{008C920C-0027-4B83-89EF-56FB13BBBF04}" destId="{2A9EC45C-EAC3-40DB-AED4-CF57563982EA}" srcOrd="0" destOrd="0" presId="urn:microsoft.com/office/officeart/2005/8/layout/orgChart1"/>
    <dgm:cxn modelId="{D6093403-9168-4E00-9DCB-1DA73FBBD2D1}" type="presOf" srcId="{CF2D89C3-A59C-4283-956F-67F2542A400B}" destId="{2610EE9C-B97C-4506-BF9D-D9FD222EC324}" srcOrd="1" destOrd="0" presId="urn:microsoft.com/office/officeart/2005/8/layout/orgChart1"/>
    <dgm:cxn modelId="{A5299B15-D9B7-4B7D-B960-096C802055CC}" type="presParOf" srcId="{2A9EC45C-EAC3-40DB-AED4-CF57563982EA}" destId="{46DFD54B-52CE-49F6-858D-11BFC6A284C8}" srcOrd="0" destOrd="0" presId="urn:microsoft.com/office/officeart/2005/8/layout/orgChart1"/>
    <dgm:cxn modelId="{347A96F8-D313-49F4-AD5A-F93FBCC8AA6B}" type="presParOf" srcId="{46DFD54B-52CE-49F6-858D-11BFC6A284C8}" destId="{D0E85168-FEAA-4612-BCB4-21A285E118A2}" srcOrd="0" destOrd="0" presId="urn:microsoft.com/office/officeart/2005/8/layout/orgChart1"/>
    <dgm:cxn modelId="{DA8BD35B-04E5-4B2B-8319-570D37168551}" type="presParOf" srcId="{D0E85168-FEAA-4612-BCB4-21A285E118A2}" destId="{253872E3-3AB2-4928-8D11-A48166F78F4B}" srcOrd="0" destOrd="0" presId="urn:microsoft.com/office/officeart/2005/8/layout/orgChart1"/>
    <dgm:cxn modelId="{48798210-6834-4ADE-BCE7-7662D9ABBEE2}" type="presParOf" srcId="{D0E85168-FEAA-4612-BCB4-21A285E118A2}" destId="{2610EE9C-B97C-4506-BF9D-D9FD222EC324}" srcOrd="1" destOrd="0" presId="urn:microsoft.com/office/officeart/2005/8/layout/orgChart1"/>
    <dgm:cxn modelId="{02BCF874-5E7C-449E-84BD-A727C0367978}" type="presParOf" srcId="{46DFD54B-52CE-49F6-858D-11BFC6A284C8}" destId="{428E029A-5415-4827-B5ED-48CE82A14F50}" srcOrd="1" destOrd="0" presId="urn:microsoft.com/office/officeart/2005/8/layout/orgChart1"/>
    <dgm:cxn modelId="{2631FD64-FB5C-4189-8A64-C88540015DCC}" type="presParOf" srcId="{46DFD54B-52CE-49F6-858D-11BFC6A284C8}" destId="{7A4AC4F7-C2A1-4A13-BE2F-9967EB6E1FC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D5F77225-A521-4D9F-B3EA-70350D621D6B}" type="presOf" srcId="{CEE4B530-7F95-4F64-A11C-0167E47990CA}" destId="{8DD74F31-5CB7-426A-BD80-59FB06042D15}" srcOrd="0" destOrd="0" presId="urn:microsoft.com/office/officeart/2005/8/layout/vList2"/>
    <dgm:cxn modelId="{B219FACC-887D-4D5F-8875-FD659DB11E22}" type="presOf" srcId="{35FDB202-E0E6-459E-A84E-F457E9431F3D}" destId="{39D33838-1A86-457B-A910-7F3500F26E87}" srcOrd="0" destOrd="0" presId="urn:microsoft.com/office/officeart/2005/8/layout/vList2"/>
    <dgm:cxn modelId="{7EB66D7D-CC5A-404F-B8AE-6D68846E42E2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2500" b="1" dirty="0" smtClean="0">
              <a:latin typeface="Forte" panose="03060902040502070203" pitchFamily="66" charset="0"/>
            </a:rPr>
            <a:t>Implementation...</a:t>
          </a:r>
          <a:endParaRPr lang="en-US" sz="25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ABAED40C-48BC-49D9-88D3-8F878E073D55}" type="presOf" srcId="{35FDB202-E0E6-459E-A84E-F457E9431F3D}" destId="{39D33838-1A86-457B-A910-7F3500F26E87}" srcOrd="0" destOrd="0" presId="urn:microsoft.com/office/officeart/2005/8/layout/vList2"/>
    <dgm:cxn modelId="{A2041050-58F8-46FB-ACB7-D53DE0A71964}" type="presOf" srcId="{CEE4B530-7F95-4F64-A11C-0167E47990CA}" destId="{8DD74F31-5CB7-426A-BD80-59FB06042D15}" srcOrd="0" destOrd="0" presId="urn:microsoft.com/office/officeart/2005/8/layout/vList2"/>
    <dgm:cxn modelId="{A5102005-A800-47A2-92E9-5AFDCAFD10C2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DBBF250-88CD-46A9-A41E-D940B4B2A597}" type="doc">
      <dgm:prSet loTypeId="urn:microsoft.com/office/officeart/2005/8/layout/vList3" loCatId="list" qsTypeId="urn:microsoft.com/office/officeart/2005/8/quickstyle/3d6" qsCatId="3D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5D1F4AD7-1A40-4612-8562-EC19466449CE}">
      <dgm:prSet custT="1"/>
      <dgm:spPr/>
      <dgm:t>
        <a:bodyPr/>
        <a:lstStyle/>
        <a:p>
          <a:pPr rtl="0"/>
          <a:r>
            <a:rPr lang="en-IN" sz="2100" b="1" dirty="0" smtClean="0">
              <a:latin typeface="Cooper Black" pitchFamily="18" charset="0"/>
            </a:rPr>
            <a:t>Utmost Pride in being part of a patent filed product...</a:t>
          </a:r>
          <a:endParaRPr lang="en-IN" sz="2100" b="1" dirty="0">
            <a:latin typeface="Cooper Black" pitchFamily="18" charset="0"/>
          </a:endParaRPr>
        </a:p>
      </dgm:t>
    </dgm:pt>
    <dgm:pt modelId="{377ED3A5-C969-466A-9FCE-17D564789888}" type="parTrans" cxnId="{81C819BB-8AAD-446E-B7E0-0F31C07A9608}">
      <dgm:prSet/>
      <dgm:spPr/>
      <dgm:t>
        <a:bodyPr/>
        <a:lstStyle/>
        <a:p>
          <a:endParaRPr lang="en-IN"/>
        </a:p>
      </dgm:t>
    </dgm:pt>
    <dgm:pt modelId="{59CC9603-168B-4740-BE96-9946BF195ADE}" type="sibTrans" cxnId="{81C819BB-8AAD-446E-B7E0-0F31C07A9608}">
      <dgm:prSet/>
      <dgm:spPr/>
      <dgm:t>
        <a:bodyPr/>
        <a:lstStyle/>
        <a:p>
          <a:endParaRPr lang="en-IN"/>
        </a:p>
      </dgm:t>
    </dgm:pt>
    <dgm:pt modelId="{CDD13221-C06D-4E03-ADF9-C9F9107A4BE2}" type="pres">
      <dgm:prSet presAssocID="{6DBBF250-88CD-46A9-A41E-D940B4B2A59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324DB7C-3052-47C1-B69D-9262DC9493CD}" type="pres">
      <dgm:prSet presAssocID="{5D1F4AD7-1A40-4612-8562-EC19466449CE}" presName="composite" presStyleCnt="0"/>
      <dgm:spPr/>
    </dgm:pt>
    <dgm:pt modelId="{90058DA2-62A9-4479-9ADD-F4DA58863772}" type="pres">
      <dgm:prSet presAssocID="{5D1F4AD7-1A40-4612-8562-EC19466449CE}" presName="imgShp" presStyleLbl="fgImgPlace1" presStyleIdx="0" presStyleCnt="1" custScaleX="153845" custLinFactNeighborX="-1498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F2D6B88-0E2F-4A07-846D-F84DABA6C383}" type="pres">
      <dgm:prSet presAssocID="{5D1F4AD7-1A40-4612-8562-EC19466449CE}" presName="txShp" presStyleLbl="node1" presStyleIdx="0" presStyleCnt="1" custLinFactNeighborY="-1111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96AE8B4-2E5F-4C79-82C0-7098DA653388}" type="presOf" srcId="{5D1F4AD7-1A40-4612-8562-EC19466449CE}" destId="{2F2D6B88-0E2F-4A07-846D-F84DABA6C383}" srcOrd="0" destOrd="0" presId="urn:microsoft.com/office/officeart/2005/8/layout/vList3"/>
    <dgm:cxn modelId="{B7862DAF-1CE2-4741-8937-325182BEF40A}" type="presOf" srcId="{6DBBF250-88CD-46A9-A41E-D940B4B2A597}" destId="{CDD13221-C06D-4E03-ADF9-C9F9107A4BE2}" srcOrd="0" destOrd="0" presId="urn:microsoft.com/office/officeart/2005/8/layout/vList3"/>
    <dgm:cxn modelId="{81C819BB-8AAD-446E-B7E0-0F31C07A9608}" srcId="{6DBBF250-88CD-46A9-A41E-D940B4B2A597}" destId="{5D1F4AD7-1A40-4612-8562-EC19466449CE}" srcOrd="0" destOrd="0" parTransId="{377ED3A5-C969-466A-9FCE-17D564789888}" sibTransId="{59CC9603-168B-4740-BE96-9946BF195ADE}"/>
    <dgm:cxn modelId="{2EFCE378-0D87-479F-AD25-B43367E88C54}" type="presParOf" srcId="{CDD13221-C06D-4E03-ADF9-C9F9107A4BE2}" destId="{D324DB7C-3052-47C1-B69D-9262DC9493CD}" srcOrd="0" destOrd="0" presId="urn:microsoft.com/office/officeart/2005/8/layout/vList3"/>
    <dgm:cxn modelId="{3821FAE2-E92C-4475-8D9D-8C15238B6B1D}" type="presParOf" srcId="{D324DB7C-3052-47C1-B69D-9262DC9493CD}" destId="{90058DA2-62A9-4479-9ADD-F4DA58863772}" srcOrd="0" destOrd="0" presId="urn:microsoft.com/office/officeart/2005/8/layout/vList3"/>
    <dgm:cxn modelId="{92F0B450-46BD-461B-81D7-ED3C4403863A}" type="presParOf" srcId="{D324DB7C-3052-47C1-B69D-9262DC9493CD}" destId="{2F2D6B88-0E2F-4A07-846D-F84DABA6C3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EE4B530-7F95-4F64-A11C-0167E47990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DB202-E0E6-459E-A84E-F457E9431F3D}">
      <dgm:prSet custT="1"/>
      <dgm:spPr/>
      <dgm:t>
        <a:bodyPr/>
        <a:lstStyle/>
        <a:p>
          <a:pPr algn="ctr" rtl="0"/>
          <a:r>
            <a:rPr lang="en-IN" sz="3200" b="1" dirty="0" smtClean="0">
              <a:latin typeface="Forte" panose="03060902040502070203" pitchFamily="66" charset="0"/>
            </a:rPr>
            <a:t>Sponsors…</a:t>
          </a:r>
          <a:endParaRPr lang="en-US" sz="3200" b="1" dirty="0"/>
        </a:p>
      </dgm:t>
    </dgm:pt>
    <dgm:pt modelId="{C2B74162-85E2-4951-80D4-A4B68B8A74EB}" type="parTrans" cxnId="{10BB6137-EDC7-40AD-A1C7-43CC16C86E2F}">
      <dgm:prSet/>
      <dgm:spPr/>
      <dgm:t>
        <a:bodyPr/>
        <a:lstStyle/>
        <a:p>
          <a:endParaRPr lang="en-US"/>
        </a:p>
      </dgm:t>
    </dgm:pt>
    <dgm:pt modelId="{08B481AB-D94F-4252-A9C1-4B2B1E85B4FE}" type="sibTrans" cxnId="{10BB6137-EDC7-40AD-A1C7-43CC16C86E2F}">
      <dgm:prSet/>
      <dgm:spPr/>
      <dgm:t>
        <a:bodyPr/>
        <a:lstStyle/>
        <a:p>
          <a:endParaRPr lang="en-US"/>
        </a:p>
      </dgm:t>
    </dgm:pt>
    <dgm:pt modelId="{8DD74F31-5CB7-426A-BD80-59FB06042D15}" type="pres">
      <dgm:prSet presAssocID="{CEE4B530-7F95-4F64-A11C-0167E47990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33838-1A86-457B-A910-7F3500F26E87}" type="pres">
      <dgm:prSet presAssocID="{35FDB202-E0E6-459E-A84E-F457E9431F3D}" presName="parentText" presStyleLbl="node1" presStyleIdx="0" presStyleCnt="1" custLinFactNeighborX="-2703" custLinFactNeighborY="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BB6137-EDC7-40AD-A1C7-43CC16C86E2F}" srcId="{CEE4B530-7F95-4F64-A11C-0167E47990CA}" destId="{35FDB202-E0E6-459E-A84E-F457E9431F3D}" srcOrd="0" destOrd="0" parTransId="{C2B74162-85E2-4951-80D4-A4B68B8A74EB}" sibTransId="{08B481AB-D94F-4252-A9C1-4B2B1E85B4FE}"/>
    <dgm:cxn modelId="{3AEBDAE9-1FF5-4DD3-B82F-2E899392F30B}" type="presOf" srcId="{CEE4B530-7F95-4F64-A11C-0167E47990CA}" destId="{8DD74F31-5CB7-426A-BD80-59FB06042D15}" srcOrd="0" destOrd="0" presId="urn:microsoft.com/office/officeart/2005/8/layout/vList2"/>
    <dgm:cxn modelId="{D1694F37-D381-44DE-B382-C906F48C328D}" type="presOf" srcId="{35FDB202-E0E6-459E-A84E-F457E9431F3D}" destId="{39D33838-1A86-457B-A910-7F3500F26E87}" srcOrd="0" destOrd="0" presId="urn:microsoft.com/office/officeart/2005/8/layout/vList2"/>
    <dgm:cxn modelId="{7BFA8C9A-B87E-4E47-92F5-0099FA99F2D5}" type="presParOf" srcId="{8DD74F31-5CB7-426A-BD80-59FB06042D15}" destId="{39D33838-1A86-457B-A910-7F3500F26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4B8B194-63F4-4E19-AFB5-96016DFF0ED9}" type="doc">
      <dgm:prSet loTypeId="urn:microsoft.com/office/officeart/2005/8/layout/gear1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0BCCBAA-86E6-435C-8A52-7DC22D44BD75}">
      <dgm:prSet/>
      <dgm:spPr>
        <a:solidFill>
          <a:schemeClr val="bg2">
            <a:lumMod val="75000"/>
            <a:alpha val="73000"/>
          </a:schemeClr>
        </a:solidFill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prst="relaxedInset"/>
          <a:bevelB w="114300" prst="hardEdge"/>
        </a:sp3d>
      </dgm:spPr>
      <dgm:t>
        <a:bodyPr/>
        <a:lstStyle/>
        <a:p>
          <a:pPr rtl="0"/>
          <a:r>
            <a:rPr lang="en-US" b="0" i="0" baseline="0" dirty="0" smtClean="0"/>
            <a:t>DEMO </a:t>
          </a:r>
          <a:endParaRPr lang="en-IN" dirty="0"/>
        </a:p>
      </dgm:t>
    </dgm:pt>
    <dgm:pt modelId="{89817C6A-E1E7-4D37-AC81-81207519E318}" type="parTrans" cxnId="{78A0700A-0CD5-43A6-856E-3C9B58F545D2}">
      <dgm:prSet/>
      <dgm:spPr/>
      <dgm:t>
        <a:bodyPr/>
        <a:lstStyle/>
        <a:p>
          <a:endParaRPr lang="en-IN"/>
        </a:p>
      </dgm:t>
    </dgm:pt>
    <dgm:pt modelId="{4D698B4B-EA27-4E1E-9E86-7EADA77EE932}" type="sibTrans" cxnId="{78A0700A-0CD5-43A6-856E-3C9B58F545D2}">
      <dgm:prSet/>
      <dgm:spPr>
        <a:sp3d z="-227350" prstMaterial="matte">
          <a:bevelT prst="relaxedInset"/>
          <a:bevelB w="114300" prst="hardEdge"/>
        </a:sp3d>
      </dgm:spPr>
      <dgm:t>
        <a:bodyPr/>
        <a:lstStyle/>
        <a:p>
          <a:endParaRPr lang="en-IN"/>
        </a:p>
      </dgm:t>
    </dgm:pt>
    <dgm:pt modelId="{09D70ED6-A037-42A5-B6D0-7D34D6257ED4}" type="pres">
      <dgm:prSet presAssocID="{24B8B194-63F4-4E19-AFB5-96016DFF0ED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D23CD53-528A-46AC-9875-C805703E2FFE}" type="pres">
      <dgm:prSet presAssocID="{90BCCBAA-86E6-435C-8A52-7DC22D44BD75}" presName="gear1" presStyleLbl="node1" presStyleIdx="0" presStyleCnt="1" custScaleX="309960" custScaleY="18181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A6F649-9816-47FC-9B75-4FA68B2325F8}" type="pres">
      <dgm:prSet presAssocID="{90BCCBAA-86E6-435C-8A52-7DC22D44BD75}" presName="gear1srcNode" presStyleLbl="node1" presStyleIdx="0" presStyleCnt="1"/>
      <dgm:spPr/>
      <dgm:t>
        <a:bodyPr/>
        <a:lstStyle/>
        <a:p>
          <a:endParaRPr lang="en-IN"/>
        </a:p>
      </dgm:t>
    </dgm:pt>
    <dgm:pt modelId="{4D28F405-6111-4F51-8EE0-F3CBEC2C4798}" type="pres">
      <dgm:prSet presAssocID="{90BCCBAA-86E6-435C-8A52-7DC22D44BD75}" presName="gear1dstNode" presStyleLbl="node1" presStyleIdx="0" presStyleCnt="1"/>
      <dgm:spPr/>
      <dgm:t>
        <a:bodyPr/>
        <a:lstStyle/>
        <a:p>
          <a:endParaRPr lang="en-IN"/>
        </a:p>
      </dgm:t>
    </dgm:pt>
    <dgm:pt modelId="{62A9A245-CA43-47C7-94FE-CC6DD906039A}" type="pres">
      <dgm:prSet presAssocID="{4D698B4B-EA27-4E1E-9E86-7EADA77EE932}" presName="connector1" presStyleLbl="sibTrans2D1" presStyleIdx="0" presStyleCnt="1"/>
      <dgm:spPr/>
      <dgm:t>
        <a:bodyPr/>
        <a:lstStyle/>
        <a:p>
          <a:endParaRPr lang="en-IN"/>
        </a:p>
      </dgm:t>
    </dgm:pt>
  </dgm:ptLst>
  <dgm:cxnLst>
    <dgm:cxn modelId="{FEEA14FA-4E86-4361-A028-D77385B92563}" type="presOf" srcId="{90BCCBAA-86E6-435C-8A52-7DC22D44BD75}" destId="{16A6F649-9816-47FC-9B75-4FA68B2325F8}" srcOrd="1" destOrd="0" presId="urn:microsoft.com/office/officeart/2005/8/layout/gear1"/>
    <dgm:cxn modelId="{2B89D61C-F725-431B-9981-8ED27BE35ADD}" type="presOf" srcId="{90BCCBAA-86E6-435C-8A52-7DC22D44BD75}" destId="{4D28F405-6111-4F51-8EE0-F3CBEC2C4798}" srcOrd="2" destOrd="0" presId="urn:microsoft.com/office/officeart/2005/8/layout/gear1"/>
    <dgm:cxn modelId="{CFF2BA64-F724-4A9D-8230-6081A111CC6D}" type="presOf" srcId="{4D698B4B-EA27-4E1E-9E86-7EADA77EE932}" destId="{62A9A245-CA43-47C7-94FE-CC6DD906039A}" srcOrd="0" destOrd="0" presId="urn:microsoft.com/office/officeart/2005/8/layout/gear1"/>
    <dgm:cxn modelId="{78A0700A-0CD5-43A6-856E-3C9B58F545D2}" srcId="{24B8B194-63F4-4E19-AFB5-96016DFF0ED9}" destId="{90BCCBAA-86E6-435C-8A52-7DC22D44BD75}" srcOrd="0" destOrd="0" parTransId="{89817C6A-E1E7-4D37-AC81-81207519E318}" sibTransId="{4D698B4B-EA27-4E1E-9E86-7EADA77EE932}"/>
    <dgm:cxn modelId="{C0F67137-5A37-47F5-993F-E80DA2FA7DD4}" type="presOf" srcId="{90BCCBAA-86E6-435C-8A52-7DC22D44BD75}" destId="{AD23CD53-528A-46AC-9875-C805703E2FFE}" srcOrd="0" destOrd="0" presId="urn:microsoft.com/office/officeart/2005/8/layout/gear1"/>
    <dgm:cxn modelId="{8B763288-AD6B-4869-AB73-3A1EA29553DD}" type="presOf" srcId="{24B8B194-63F4-4E19-AFB5-96016DFF0ED9}" destId="{09D70ED6-A037-42A5-B6D0-7D34D6257ED4}" srcOrd="0" destOrd="0" presId="urn:microsoft.com/office/officeart/2005/8/layout/gear1"/>
    <dgm:cxn modelId="{B38DBC49-70B5-4B70-938A-44FEE472A264}" type="presParOf" srcId="{09D70ED6-A037-42A5-B6D0-7D34D6257ED4}" destId="{AD23CD53-528A-46AC-9875-C805703E2FFE}" srcOrd="0" destOrd="0" presId="urn:microsoft.com/office/officeart/2005/8/layout/gear1"/>
    <dgm:cxn modelId="{475251CD-3EBE-402A-A60E-6B3FF82C912E}" type="presParOf" srcId="{09D70ED6-A037-42A5-B6D0-7D34D6257ED4}" destId="{16A6F649-9816-47FC-9B75-4FA68B2325F8}" srcOrd="1" destOrd="0" presId="urn:microsoft.com/office/officeart/2005/8/layout/gear1"/>
    <dgm:cxn modelId="{D19F9B97-3776-4EDC-A0F7-D2E676E1A030}" type="presParOf" srcId="{09D70ED6-A037-42A5-B6D0-7D34D6257ED4}" destId="{4D28F405-6111-4F51-8EE0-F3CBEC2C4798}" srcOrd="2" destOrd="0" presId="urn:microsoft.com/office/officeart/2005/8/layout/gear1"/>
    <dgm:cxn modelId="{2D8F628E-3E25-4923-8901-321867E0A962}" type="presParOf" srcId="{09D70ED6-A037-42A5-B6D0-7D34D6257ED4}" destId="{62A9A245-CA43-47C7-94FE-CC6DD906039A}" srcOrd="3" destOrd="0" presId="urn:microsoft.com/office/officeart/2005/8/layout/gear1"/>
  </dgm:cxnLst>
  <dgm:bg>
    <a:noFill/>
    <a:effectLst>
      <a:outerShdw blurRad="520700" dist="1092200" dir="13320000" sy="-23000" kx="-800400" algn="bl" rotWithShape="0">
        <a:schemeClr val="bg1">
          <a:alpha val="20000"/>
        </a:schemeClr>
      </a:outerShdw>
    </a:effectLst>
  </dgm:bg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5A427C-AE1D-49D4-87B6-74333AE102B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2E38DB-C377-4FB6-8005-A5E8D42006FC}">
      <dgm:prSet custT="1"/>
      <dgm:spPr/>
      <dgm:t>
        <a:bodyPr/>
        <a:lstStyle/>
        <a:p>
          <a:pPr rtl="0"/>
          <a:r>
            <a:rPr lang="en-IN" sz="1800" b="1" u="sng" dirty="0" smtClean="0">
              <a:latin typeface="Colonna MT" panose="04020805060202030203" pitchFamily="82" charset="0"/>
            </a:rPr>
            <a:t>Guide</a:t>
          </a:r>
          <a:endParaRPr lang="en-US" sz="1800" b="1" u="sng" dirty="0">
            <a:latin typeface="Colonna MT" panose="04020805060202030203" pitchFamily="82" charset="0"/>
          </a:endParaRPr>
        </a:p>
      </dgm:t>
    </dgm:pt>
    <dgm:pt modelId="{5E59EA8E-20A0-465D-9C5E-97758EC1AFD8}" type="parTrans" cxnId="{6F573C50-F624-4583-B1A2-E4DBDE5BEC1B}">
      <dgm:prSet/>
      <dgm:spPr/>
      <dgm:t>
        <a:bodyPr/>
        <a:lstStyle/>
        <a:p>
          <a:endParaRPr lang="en-US"/>
        </a:p>
      </dgm:t>
    </dgm:pt>
    <dgm:pt modelId="{1445F2C3-61D8-4F89-B25D-A09F0EE07E7D}" type="sibTrans" cxnId="{6F573C50-F624-4583-B1A2-E4DBDE5BEC1B}">
      <dgm:prSet/>
      <dgm:spPr/>
      <dgm:t>
        <a:bodyPr/>
        <a:lstStyle/>
        <a:p>
          <a:endParaRPr lang="en-US"/>
        </a:p>
      </dgm:t>
    </dgm:pt>
    <dgm:pt modelId="{327B755A-9B50-4790-A855-63A7A5236DEC}" type="pres">
      <dgm:prSet presAssocID="{945A427C-AE1D-49D4-87B6-74333AE102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89E6831-9795-48A8-AFFA-D2D87809CC10}" type="pres">
      <dgm:prSet presAssocID="{852E38DB-C377-4FB6-8005-A5E8D42006FC}" presName="hierRoot1" presStyleCnt="0">
        <dgm:presLayoutVars>
          <dgm:hierBranch val="init"/>
        </dgm:presLayoutVars>
      </dgm:prSet>
      <dgm:spPr/>
    </dgm:pt>
    <dgm:pt modelId="{312093BB-1FD0-4D58-B001-8675EE8C4939}" type="pres">
      <dgm:prSet presAssocID="{852E38DB-C377-4FB6-8005-A5E8D42006FC}" presName="rootComposite1" presStyleCnt="0"/>
      <dgm:spPr/>
    </dgm:pt>
    <dgm:pt modelId="{E5618BF1-730B-4996-8E71-2F7F496158EC}" type="pres">
      <dgm:prSet presAssocID="{852E38DB-C377-4FB6-8005-A5E8D42006FC}" presName="rootText1" presStyleLbl="node0" presStyleIdx="0" presStyleCnt="1" custLinFactNeighborX="14301" custLinFactNeighborY="89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D01044-3547-43CE-9128-9024425226D5}" type="pres">
      <dgm:prSet presAssocID="{852E38DB-C377-4FB6-8005-A5E8D42006F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85F5367-70B3-4B86-95E2-7351CD2EB159}" type="pres">
      <dgm:prSet presAssocID="{852E38DB-C377-4FB6-8005-A5E8D42006FC}" presName="hierChild2" presStyleCnt="0"/>
      <dgm:spPr/>
    </dgm:pt>
    <dgm:pt modelId="{46901ECB-7C26-43BF-A950-EFF767008BDB}" type="pres">
      <dgm:prSet presAssocID="{852E38DB-C377-4FB6-8005-A5E8D42006FC}" presName="hierChild3" presStyleCnt="0"/>
      <dgm:spPr/>
    </dgm:pt>
  </dgm:ptLst>
  <dgm:cxnLst>
    <dgm:cxn modelId="{3C876639-2AAE-4954-814B-1C041AED0C1C}" type="presOf" srcId="{852E38DB-C377-4FB6-8005-A5E8D42006FC}" destId="{B1D01044-3547-43CE-9128-9024425226D5}" srcOrd="1" destOrd="0" presId="urn:microsoft.com/office/officeart/2005/8/layout/orgChart1"/>
    <dgm:cxn modelId="{D2874AD9-B3FD-4D4C-8FD2-F5B1FE69A607}" type="presOf" srcId="{852E38DB-C377-4FB6-8005-A5E8D42006FC}" destId="{E5618BF1-730B-4996-8E71-2F7F496158EC}" srcOrd="0" destOrd="0" presId="urn:microsoft.com/office/officeart/2005/8/layout/orgChart1"/>
    <dgm:cxn modelId="{DD4E5F61-3425-4AA1-8B3D-25E1F1FFB1F7}" type="presOf" srcId="{945A427C-AE1D-49D4-87B6-74333AE102B5}" destId="{327B755A-9B50-4790-A855-63A7A5236DEC}" srcOrd="0" destOrd="0" presId="urn:microsoft.com/office/officeart/2005/8/layout/orgChart1"/>
    <dgm:cxn modelId="{6F573C50-F624-4583-B1A2-E4DBDE5BEC1B}" srcId="{945A427C-AE1D-49D4-87B6-74333AE102B5}" destId="{852E38DB-C377-4FB6-8005-A5E8D42006FC}" srcOrd="0" destOrd="0" parTransId="{5E59EA8E-20A0-465D-9C5E-97758EC1AFD8}" sibTransId="{1445F2C3-61D8-4F89-B25D-A09F0EE07E7D}"/>
    <dgm:cxn modelId="{B1AF32DA-AE6B-439A-9E83-69BF90479346}" type="presParOf" srcId="{327B755A-9B50-4790-A855-63A7A5236DEC}" destId="{089E6831-9795-48A8-AFFA-D2D87809CC10}" srcOrd="0" destOrd="0" presId="urn:microsoft.com/office/officeart/2005/8/layout/orgChart1"/>
    <dgm:cxn modelId="{6342C193-95B9-4F7B-9959-0FD1CDFC0E40}" type="presParOf" srcId="{089E6831-9795-48A8-AFFA-D2D87809CC10}" destId="{312093BB-1FD0-4D58-B001-8675EE8C4939}" srcOrd="0" destOrd="0" presId="urn:microsoft.com/office/officeart/2005/8/layout/orgChart1"/>
    <dgm:cxn modelId="{E3043C78-AFB6-494B-84BB-244342C301BD}" type="presParOf" srcId="{312093BB-1FD0-4D58-B001-8675EE8C4939}" destId="{E5618BF1-730B-4996-8E71-2F7F496158EC}" srcOrd="0" destOrd="0" presId="urn:microsoft.com/office/officeart/2005/8/layout/orgChart1"/>
    <dgm:cxn modelId="{968278F7-0155-4D4E-B53F-110E9F67871F}" type="presParOf" srcId="{312093BB-1FD0-4D58-B001-8675EE8C4939}" destId="{B1D01044-3547-43CE-9128-9024425226D5}" srcOrd="1" destOrd="0" presId="urn:microsoft.com/office/officeart/2005/8/layout/orgChart1"/>
    <dgm:cxn modelId="{87CF31C1-C21A-4F3C-B933-C845B4566719}" type="presParOf" srcId="{089E6831-9795-48A8-AFFA-D2D87809CC10}" destId="{285F5367-70B3-4B86-95E2-7351CD2EB159}" srcOrd="1" destOrd="0" presId="urn:microsoft.com/office/officeart/2005/8/layout/orgChart1"/>
    <dgm:cxn modelId="{FC455739-8BAB-4427-BC9F-A458369E4FE3}" type="presParOf" srcId="{089E6831-9795-48A8-AFFA-D2D87809CC10}" destId="{46901ECB-7C26-43BF-A950-EFF767008BD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D3034B-9D8B-49E0-BBC4-0F9448DD497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FFDEA1-87A6-48DE-8B4C-9B22F8198C12}">
      <dgm:prSet/>
      <dgm:spPr/>
      <dgm:t>
        <a:bodyPr/>
        <a:lstStyle/>
        <a:p>
          <a:pPr rtl="0"/>
          <a:r>
            <a:rPr lang="en-IN" b="1" dirty="0" smtClean="0">
              <a:solidFill>
                <a:schemeClr val="accent1">
                  <a:lumMod val="75000"/>
                </a:schemeClr>
              </a:solidFill>
              <a:latin typeface="Bodoni MT Black" panose="02070A03080606020203" pitchFamily="18" charset="0"/>
            </a:rPr>
            <a:t>Harish V </a:t>
          </a:r>
          <a:r>
            <a:rPr lang="en-IN" b="1" dirty="0" err="1" smtClean="0">
              <a:solidFill>
                <a:schemeClr val="accent1">
                  <a:lumMod val="75000"/>
                </a:schemeClr>
              </a:solidFill>
              <a:latin typeface="Bodoni MT Black" panose="02070A03080606020203" pitchFamily="18" charset="0"/>
            </a:rPr>
            <a:t>Mekali</a:t>
          </a:r>
          <a:endParaRPr lang="en-US" dirty="0">
            <a:solidFill>
              <a:schemeClr val="accent1">
                <a:lumMod val="75000"/>
              </a:schemeClr>
            </a:solidFill>
            <a:latin typeface="Bodoni MT Black" panose="02070A03080606020203" pitchFamily="18" charset="0"/>
          </a:endParaRPr>
        </a:p>
      </dgm:t>
    </dgm:pt>
    <dgm:pt modelId="{2F20DF60-7FDF-4099-8FC1-A6197CBFC0B0}" type="parTrans" cxnId="{AC0CA724-2B8B-4B42-9C6C-E8BF36D9F6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000D67-1AA5-4C7E-8470-268101F04595}" type="sibTrans" cxnId="{AC0CA724-2B8B-4B42-9C6C-E8BF36D9F6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79F7591-08BC-4497-89CA-D60928D2DE89}" type="pres">
      <dgm:prSet presAssocID="{62D3034B-9D8B-49E0-BBC4-0F9448DD497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2D4A8F-F16B-4291-9DDC-AD151019A54D}" type="pres">
      <dgm:prSet presAssocID="{EFFFDEA1-87A6-48DE-8B4C-9B22F8198C12}" presName="circle1" presStyleLbl="node1" presStyleIdx="0" presStyleCnt="1" custScaleX="230109"/>
      <dgm:spPr/>
    </dgm:pt>
    <dgm:pt modelId="{FF42E8F7-84EA-452E-9206-352C75A6BD09}" type="pres">
      <dgm:prSet presAssocID="{EFFFDEA1-87A6-48DE-8B4C-9B22F8198C12}" presName="space" presStyleCnt="0"/>
      <dgm:spPr/>
    </dgm:pt>
    <dgm:pt modelId="{34984C27-497B-4096-BE9C-5F03B8009159}" type="pres">
      <dgm:prSet presAssocID="{EFFFDEA1-87A6-48DE-8B4C-9B22F8198C12}" presName="rect1" presStyleLbl="alignAcc1" presStyleIdx="0" presStyleCnt="1" custScaleX="100000"/>
      <dgm:spPr/>
      <dgm:t>
        <a:bodyPr/>
        <a:lstStyle/>
        <a:p>
          <a:endParaRPr lang="en-US"/>
        </a:p>
      </dgm:t>
    </dgm:pt>
    <dgm:pt modelId="{59AC402B-03C9-45E1-99BD-CB51A8B2ED3A}" type="pres">
      <dgm:prSet presAssocID="{EFFFDEA1-87A6-48DE-8B4C-9B22F8198C12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4CD10-910E-448F-BAD1-6234032A57AC}" type="presOf" srcId="{EFFFDEA1-87A6-48DE-8B4C-9B22F8198C12}" destId="{59AC402B-03C9-45E1-99BD-CB51A8B2ED3A}" srcOrd="1" destOrd="0" presId="urn:microsoft.com/office/officeart/2005/8/layout/target3"/>
    <dgm:cxn modelId="{7BB9D906-B1BF-4A74-9274-929FC3BF696F}" type="presOf" srcId="{62D3034B-9D8B-49E0-BBC4-0F9448DD4972}" destId="{C79F7591-08BC-4497-89CA-D60928D2DE89}" srcOrd="0" destOrd="0" presId="urn:microsoft.com/office/officeart/2005/8/layout/target3"/>
    <dgm:cxn modelId="{BEC9AC51-0DE8-4DD6-84C4-3A68392E4CF6}" type="presOf" srcId="{EFFFDEA1-87A6-48DE-8B4C-9B22F8198C12}" destId="{34984C27-497B-4096-BE9C-5F03B8009159}" srcOrd="0" destOrd="0" presId="urn:microsoft.com/office/officeart/2005/8/layout/target3"/>
    <dgm:cxn modelId="{AC0CA724-2B8B-4B42-9C6C-E8BF36D9F693}" srcId="{62D3034B-9D8B-49E0-BBC4-0F9448DD4972}" destId="{EFFFDEA1-87A6-48DE-8B4C-9B22F8198C12}" srcOrd="0" destOrd="0" parTransId="{2F20DF60-7FDF-4099-8FC1-A6197CBFC0B0}" sibTransId="{A6000D67-1AA5-4C7E-8470-268101F04595}"/>
    <dgm:cxn modelId="{F2DA014C-1130-45AF-9D17-FA84955CA6A1}" type="presParOf" srcId="{C79F7591-08BC-4497-89CA-D60928D2DE89}" destId="{B92D4A8F-F16B-4291-9DDC-AD151019A54D}" srcOrd="0" destOrd="0" presId="urn:microsoft.com/office/officeart/2005/8/layout/target3"/>
    <dgm:cxn modelId="{4544ECA5-40AB-4785-A15E-EBAE341AF1EF}" type="presParOf" srcId="{C79F7591-08BC-4497-89CA-D60928D2DE89}" destId="{FF42E8F7-84EA-452E-9206-352C75A6BD09}" srcOrd="1" destOrd="0" presId="urn:microsoft.com/office/officeart/2005/8/layout/target3"/>
    <dgm:cxn modelId="{28CCA3A1-F423-4F2B-86C0-3F55BCA54E45}" type="presParOf" srcId="{C79F7591-08BC-4497-89CA-D60928D2DE89}" destId="{34984C27-497B-4096-BE9C-5F03B8009159}" srcOrd="2" destOrd="0" presId="urn:microsoft.com/office/officeart/2005/8/layout/target3"/>
    <dgm:cxn modelId="{7590E18E-8DD4-43A3-B6A6-DC7ABE3B18E6}" type="presParOf" srcId="{C79F7591-08BC-4497-89CA-D60928D2DE89}" destId="{59AC402B-03C9-45E1-99BD-CB51A8B2ED3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00FC39-E838-4C1B-B64F-04CB9CECB0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FDC96-F4E8-480C-AEFE-A908AE0A2372}">
      <dgm:prSet custT="1"/>
      <dgm:spPr/>
      <dgm:t>
        <a:bodyPr/>
        <a:lstStyle/>
        <a:p>
          <a:pPr algn="ctr" rtl="0"/>
          <a:r>
            <a:rPr lang="en-IN" sz="3600" b="1" dirty="0" smtClean="0">
              <a:latin typeface="Forte" panose="03060902040502070203" pitchFamily="66" charset="0"/>
            </a:rPr>
            <a:t>Why</a:t>
          </a:r>
          <a:r>
            <a:rPr lang="en-IN" sz="3600" b="1" dirty="0" smtClean="0"/>
            <a:t>?</a:t>
          </a:r>
          <a:endParaRPr lang="en-US" sz="3600" b="1" dirty="0"/>
        </a:p>
      </dgm:t>
    </dgm:pt>
    <dgm:pt modelId="{214B5A66-5836-4378-AA17-CC1B295962BD}" type="parTrans" cxnId="{9173C64D-C504-444E-8CA7-DAE8A9EA9699}">
      <dgm:prSet/>
      <dgm:spPr/>
      <dgm:t>
        <a:bodyPr/>
        <a:lstStyle/>
        <a:p>
          <a:endParaRPr lang="en-US"/>
        </a:p>
      </dgm:t>
    </dgm:pt>
    <dgm:pt modelId="{677119BA-F6B8-4742-82FF-F519ED9EB8C4}" type="sibTrans" cxnId="{9173C64D-C504-444E-8CA7-DAE8A9EA9699}">
      <dgm:prSet/>
      <dgm:spPr/>
      <dgm:t>
        <a:bodyPr/>
        <a:lstStyle/>
        <a:p>
          <a:endParaRPr lang="en-US"/>
        </a:p>
      </dgm:t>
    </dgm:pt>
    <dgm:pt modelId="{A1D6F1BF-170F-4CCC-8ABB-ABBDE965B48D}" type="pres">
      <dgm:prSet presAssocID="{B200FC39-E838-4C1B-B64F-04CB9CECB0F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306916-DBA3-4894-B4F6-DF32EFE28E42}" type="pres">
      <dgm:prSet presAssocID="{A81FDC96-F4E8-480C-AEFE-A908AE0A2372}" presName="parentText" presStyleLbl="node1" presStyleIdx="0" presStyleCnt="1" custLinFactNeighborX="-34483" custLinFactNeighborY="-51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6D2CCC-995A-43A9-8F7B-E30365AF97E2}" type="presOf" srcId="{A81FDC96-F4E8-480C-AEFE-A908AE0A2372}" destId="{07306916-DBA3-4894-B4F6-DF32EFE28E42}" srcOrd="0" destOrd="0" presId="urn:microsoft.com/office/officeart/2005/8/layout/vList2"/>
    <dgm:cxn modelId="{9173C64D-C504-444E-8CA7-DAE8A9EA9699}" srcId="{B200FC39-E838-4C1B-B64F-04CB9CECB0FF}" destId="{A81FDC96-F4E8-480C-AEFE-A908AE0A2372}" srcOrd="0" destOrd="0" parTransId="{214B5A66-5836-4378-AA17-CC1B295962BD}" sibTransId="{677119BA-F6B8-4742-82FF-F519ED9EB8C4}"/>
    <dgm:cxn modelId="{51B9A1B8-0E49-459E-B577-571F05EEE442}" type="presOf" srcId="{B200FC39-E838-4C1B-B64F-04CB9CECB0FF}" destId="{A1D6F1BF-170F-4CCC-8ABB-ABBDE965B48D}" srcOrd="0" destOrd="0" presId="urn:microsoft.com/office/officeart/2005/8/layout/vList2"/>
    <dgm:cxn modelId="{025F7EC4-E33E-4A45-8BC1-D9981E2532CA}" type="presParOf" srcId="{A1D6F1BF-170F-4CCC-8ABB-ABBDE965B48D}" destId="{07306916-DBA3-4894-B4F6-DF32EFE28E4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7BE4C8-604A-403E-934D-FC0FC34DCB2E}" type="doc">
      <dgm:prSet loTypeId="urn:microsoft.com/office/officeart/2005/8/layout/vList2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7AA8DA-4547-4A79-BE88-F8A2F045FBB1}">
      <dgm:prSet/>
      <dgm:spPr/>
      <dgm:t>
        <a:bodyPr/>
        <a:lstStyle/>
        <a:p>
          <a:pPr rtl="0"/>
          <a:r>
            <a:rPr lang="en-IN" b="1" dirty="0" smtClean="0"/>
            <a:t>Optimum Water, Best Yield…</a:t>
          </a:r>
          <a:endParaRPr lang="en-US" b="1" dirty="0"/>
        </a:p>
      </dgm:t>
    </dgm:pt>
    <dgm:pt modelId="{09EFC40D-73D5-4D04-AF61-C13654F626B0}" type="parTrans" cxnId="{1434F64E-C6D4-46CA-9C86-BB76C2CAB308}">
      <dgm:prSet/>
      <dgm:spPr/>
      <dgm:t>
        <a:bodyPr/>
        <a:lstStyle/>
        <a:p>
          <a:endParaRPr lang="en-US"/>
        </a:p>
      </dgm:t>
    </dgm:pt>
    <dgm:pt modelId="{E9DC352A-6992-431D-B47C-F4F5EA6FB598}" type="sibTrans" cxnId="{1434F64E-C6D4-46CA-9C86-BB76C2CAB308}">
      <dgm:prSet/>
      <dgm:spPr/>
      <dgm:t>
        <a:bodyPr/>
        <a:lstStyle/>
        <a:p>
          <a:endParaRPr lang="en-US"/>
        </a:p>
      </dgm:t>
    </dgm:pt>
    <dgm:pt modelId="{302CB4B4-0B1B-41AA-806A-A518FC0830E1}" type="pres">
      <dgm:prSet presAssocID="{027BE4C8-604A-403E-934D-FC0FC34DCB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9740DB-D47D-484D-A452-3343096B0255}" type="pres">
      <dgm:prSet presAssocID="{657AA8DA-4547-4A79-BE88-F8A2F045FBB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AC2F00-5E22-449B-8031-FFDA7A46E6AC}" type="presOf" srcId="{657AA8DA-4547-4A79-BE88-F8A2F045FBB1}" destId="{F89740DB-D47D-484D-A452-3343096B0255}" srcOrd="0" destOrd="0" presId="urn:microsoft.com/office/officeart/2005/8/layout/vList2"/>
    <dgm:cxn modelId="{1434F64E-C6D4-46CA-9C86-BB76C2CAB308}" srcId="{027BE4C8-604A-403E-934D-FC0FC34DCB2E}" destId="{657AA8DA-4547-4A79-BE88-F8A2F045FBB1}" srcOrd="0" destOrd="0" parTransId="{09EFC40D-73D5-4D04-AF61-C13654F626B0}" sibTransId="{E9DC352A-6992-431D-B47C-F4F5EA6FB598}"/>
    <dgm:cxn modelId="{822C3A81-C8DE-42F6-9A1C-17955D6962C6}" type="presOf" srcId="{027BE4C8-604A-403E-934D-FC0FC34DCB2E}" destId="{302CB4B4-0B1B-41AA-806A-A518FC0830E1}" srcOrd="0" destOrd="0" presId="urn:microsoft.com/office/officeart/2005/8/layout/vList2"/>
    <dgm:cxn modelId="{5107C6E1-6BC5-44F6-937F-8C0E63A292D3}" type="presParOf" srcId="{302CB4B4-0B1B-41AA-806A-A518FC0830E1}" destId="{F89740DB-D47D-484D-A452-3343096B02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66CB8E-5927-41B3-B7FD-7DF0C62BADDE}" type="doc">
      <dgm:prSet loTypeId="urn:microsoft.com/office/officeart/2005/8/layout/vList2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1E73-7EB7-4762-B452-1FAC8BF8393A}">
      <dgm:prSet/>
      <dgm:spPr/>
      <dgm:t>
        <a:bodyPr/>
        <a:lstStyle/>
        <a:p>
          <a:pPr algn="ctr" rtl="0"/>
          <a:r>
            <a:rPr lang="en-IN" b="1" dirty="0" err="1" smtClean="0"/>
            <a:t>WatchDog</a:t>
          </a:r>
          <a:endParaRPr lang="en-US" b="1" dirty="0"/>
        </a:p>
      </dgm:t>
    </dgm:pt>
    <dgm:pt modelId="{D1ADBFE3-578B-4F27-9917-E80D5D37AC8B}" type="parTrans" cxnId="{EA6F31FA-2CFB-4E59-933F-41230F05A640}">
      <dgm:prSet/>
      <dgm:spPr/>
      <dgm:t>
        <a:bodyPr/>
        <a:lstStyle/>
        <a:p>
          <a:pPr algn="ctr"/>
          <a:endParaRPr lang="en-US"/>
        </a:p>
      </dgm:t>
    </dgm:pt>
    <dgm:pt modelId="{3FE6B275-0A5F-4B89-AC4C-4C5745EFC79E}" type="sibTrans" cxnId="{EA6F31FA-2CFB-4E59-933F-41230F05A640}">
      <dgm:prSet/>
      <dgm:spPr/>
      <dgm:t>
        <a:bodyPr/>
        <a:lstStyle/>
        <a:p>
          <a:pPr algn="ctr"/>
          <a:endParaRPr lang="en-US"/>
        </a:p>
      </dgm:t>
    </dgm:pt>
    <dgm:pt modelId="{74E8B7CE-4082-417F-81A4-C20557988552}" type="pres">
      <dgm:prSet presAssocID="{C866CB8E-5927-41B3-B7FD-7DF0C62BADD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348EBE-C85F-4182-84A9-60A0103BE201}" type="pres">
      <dgm:prSet presAssocID="{26751E73-7EB7-4762-B452-1FAC8BF8393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0C710-DCDA-45A7-ADD5-9696EFF27472}" type="presOf" srcId="{26751E73-7EB7-4762-B452-1FAC8BF8393A}" destId="{3E348EBE-C85F-4182-84A9-60A0103BE201}" srcOrd="0" destOrd="0" presId="urn:microsoft.com/office/officeart/2005/8/layout/vList2"/>
    <dgm:cxn modelId="{CEDA747B-1992-4D4D-9760-01B232457DF6}" type="presOf" srcId="{C866CB8E-5927-41B3-B7FD-7DF0C62BADDE}" destId="{74E8B7CE-4082-417F-81A4-C20557988552}" srcOrd="0" destOrd="0" presId="urn:microsoft.com/office/officeart/2005/8/layout/vList2"/>
    <dgm:cxn modelId="{EA6F31FA-2CFB-4E59-933F-41230F05A640}" srcId="{C866CB8E-5927-41B3-B7FD-7DF0C62BADDE}" destId="{26751E73-7EB7-4762-B452-1FAC8BF8393A}" srcOrd="0" destOrd="0" parTransId="{D1ADBFE3-578B-4F27-9917-E80D5D37AC8B}" sibTransId="{3FE6B275-0A5F-4B89-AC4C-4C5745EFC79E}"/>
    <dgm:cxn modelId="{0282CC6B-F260-4E30-A664-48654ED9B136}" type="presParOf" srcId="{74E8B7CE-4082-417F-81A4-C20557988552}" destId="{3E348EBE-C85F-4182-84A9-60A0103BE20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EA4872-485E-4D3A-B50B-AA856AE0DB68}">
      <dsp:nvSpPr>
        <dsp:cNvPr id="0" name=""/>
        <dsp:cNvSpPr/>
      </dsp:nvSpPr>
      <dsp:spPr>
        <a:xfrm>
          <a:off x="0" y="2528"/>
          <a:ext cx="3657600" cy="12928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u="none" kern="1200" dirty="0" smtClean="0">
              <a:latin typeface="Cooper Black" panose="0208090404030B020404" pitchFamily="18" charset="0"/>
            </a:rPr>
            <a:t>PRECISION        </a:t>
          </a:r>
          <a:r>
            <a:rPr lang="en-IN" sz="3200" b="1" u="none" kern="1200" dirty="0" smtClean="0">
              <a:latin typeface="Cooper Black" panose="0208090404030B020404" pitchFamily="18" charset="0"/>
            </a:rPr>
            <a:t>AGRICULTURE</a:t>
          </a:r>
          <a:endParaRPr lang="en-US" sz="3600" b="1" u="none" kern="1200" dirty="0">
            <a:latin typeface="Cooper Black" panose="0208090404030B020404" pitchFamily="18" charset="0"/>
          </a:endParaRPr>
        </a:p>
      </dsp:txBody>
      <dsp:txXfrm>
        <a:off x="0" y="2528"/>
        <a:ext cx="3657600" cy="1292871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684"/>
          <a:ext cx="28194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Initialization</a:t>
          </a:r>
          <a:r>
            <a:rPr lang="en-IN" sz="2000" b="1" kern="1200" dirty="0" smtClean="0"/>
            <a:t>…</a:t>
          </a:r>
          <a:endParaRPr lang="en-US" sz="2000" b="1" kern="1200" dirty="0"/>
        </a:p>
      </dsp:txBody>
      <dsp:txXfrm>
        <a:off x="0" y="684"/>
        <a:ext cx="2819400" cy="53271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684"/>
          <a:ext cx="3181376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LabVIEW </a:t>
          </a:r>
          <a:r>
            <a:rPr lang="en-IN" sz="1800" b="1" kern="1200" dirty="0" smtClean="0">
              <a:latin typeface="Forte" panose="03060902040502070203" pitchFamily="66" charset="0"/>
            </a:rPr>
            <a:t>Management</a:t>
          </a:r>
          <a:r>
            <a:rPr lang="en-IN" sz="2800" b="1" kern="1200" dirty="0" smtClean="0">
              <a:latin typeface="Forte" panose="03060902040502070203" pitchFamily="66" charset="0"/>
            </a:rPr>
            <a:t> </a:t>
          </a:r>
          <a:endParaRPr lang="en-US" sz="2000" b="1" kern="1200" dirty="0"/>
        </a:p>
      </dsp:txBody>
      <dsp:txXfrm>
        <a:off x="0" y="684"/>
        <a:ext cx="3181376" cy="532715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8194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Improvisation…</a:t>
          </a:r>
          <a:endParaRPr lang="en-US" sz="2000" b="1" kern="1200" dirty="0"/>
        </a:p>
      </dsp:txBody>
      <dsp:txXfrm>
        <a:off x="0" y="571"/>
        <a:ext cx="2819400" cy="53271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E348EBE-C85F-4182-84A9-60A0103BE201}">
      <dsp:nvSpPr>
        <dsp:cNvPr id="0" name=""/>
        <dsp:cNvSpPr/>
      </dsp:nvSpPr>
      <dsp:spPr>
        <a:xfrm>
          <a:off x="0" y="34"/>
          <a:ext cx="3810000" cy="12191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Weather Monitoring</a:t>
          </a:r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system</a:t>
          </a:r>
          <a:endParaRPr lang="en-US" sz="2800" b="1" kern="1200" dirty="0"/>
        </a:p>
      </dsp:txBody>
      <dsp:txXfrm>
        <a:off x="0" y="34"/>
        <a:ext cx="3810000" cy="121913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455"/>
          <a:ext cx="3114700" cy="532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Problem Definition</a:t>
          </a:r>
          <a:endParaRPr lang="en-US" sz="2000" b="1" kern="1200" dirty="0"/>
        </a:p>
      </dsp:txBody>
      <dsp:txXfrm>
        <a:off x="0" y="455"/>
        <a:ext cx="3114700" cy="532944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94"/>
          <a:ext cx="2971800" cy="532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Forte" panose="03060902040502070203" pitchFamily="66" charset="0"/>
            </a:rPr>
            <a:t>Proposed Solution…</a:t>
          </a:r>
          <a:endParaRPr lang="en-US" sz="1800" b="1" kern="1200" dirty="0"/>
        </a:p>
      </dsp:txBody>
      <dsp:txXfrm>
        <a:off x="0" y="594"/>
        <a:ext cx="2971800" cy="532669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9718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Base Station…</a:t>
          </a:r>
          <a:endParaRPr lang="en-US" sz="2000" b="1" kern="1200" dirty="0"/>
        </a:p>
      </dsp:txBody>
      <dsp:txXfrm>
        <a:off x="0" y="571"/>
        <a:ext cx="2971800" cy="532715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9718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Remote Station</a:t>
          </a:r>
          <a:r>
            <a:rPr lang="en-IN" sz="2800" b="1" kern="1200" dirty="0" smtClean="0">
              <a:latin typeface="Forte" panose="03060902040502070203" pitchFamily="66" charset="0"/>
            </a:rPr>
            <a:t>…</a:t>
          </a:r>
          <a:endParaRPr lang="en-US" sz="2000" b="1" kern="1200" dirty="0"/>
        </a:p>
      </dsp:txBody>
      <dsp:txXfrm>
        <a:off x="0" y="571"/>
        <a:ext cx="2971800" cy="532715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9718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Final Model…</a:t>
          </a:r>
          <a:endParaRPr lang="en-US" sz="2000" b="1" kern="1200" dirty="0"/>
        </a:p>
      </dsp:txBody>
      <dsp:txXfrm>
        <a:off x="0" y="571"/>
        <a:ext cx="2971800" cy="532715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9718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Communication...</a:t>
          </a:r>
          <a:endParaRPr lang="en-US" sz="2000" b="1" kern="1200" dirty="0"/>
        </a:p>
      </dsp:txBody>
      <dsp:txXfrm>
        <a:off x="0" y="571"/>
        <a:ext cx="2971800" cy="53271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2C8228-F360-4FA4-9255-F839A76B8979}">
      <dsp:nvSpPr>
        <dsp:cNvPr id="0" name=""/>
        <dsp:cNvSpPr/>
      </dsp:nvSpPr>
      <dsp:spPr>
        <a:xfrm>
          <a:off x="0" y="0"/>
          <a:ext cx="1905000" cy="521564"/>
        </a:xfrm>
        <a:prstGeom prst="roundRect">
          <a:avLst/>
        </a:prstGeom>
        <a:solidFill>
          <a:schemeClr val="bg1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solidFill>
                <a:schemeClr val="accent1"/>
              </a:solidFill>
            </a:rPr>
            <a:t>Technology At Farms…</a:t>
          </a:r>
          <a:endParaRPr lang="en-US" sz="1400" b="1" kern="1200" dirty="0">
            <a:solidFill>
              <a:schemeClr val="accent1"/>
            </a:solidFill>
          </a:endParaRPr>
        </a:p>
      </dsp:txBody>
      <dsp:txXfrm>
        <a:off x="0" y="0"/>
        <a:ext cx="1905000" cy="521564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4845"/>
          <a:ext cx="3048000" cy="52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 smtClean="0">
              <a:latin typeface="Forte" panose="03060902040502070203" pitchFamily="66" charset="0"/>
            </a:rPr>
            <a:t>Remote Data Acquisition…</a:t>
          </a:r>
          <a:endParaRPr lang="en-US" sz="1900" b="1" kern="1200" dirty="0"/>
        </a:p>
      </dsp:txBody>
      <dsp:txXfrm>
        <a:off x="0" y="4845"/>
        <a:ext cx="3048000" cy="524160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455"/>
          <a:ext cx="2819400" cy="5329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Welcome Page…</a:t>
          </a:r>
          <a:endParaRPr lang="en-US" sz="2000" b="1" kern="1200" dirty="0"/>
        </a:p>
      </dsp:txBody>
      <dsp:txXfrm>
        <a:off x="0" y="455"/>
        <a:ext cx="2819400" cy="532944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571"/>
          <a:ext cx="2819400" cy="532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anose="03060902040502070203" pitchFamily="66" charset="0"/>
            </a:rPr>
            <a:t>User Page…</a:t>
          </a:r>
          <a:endParaRPr lang="en-US" sz="2000" b="1" kern="1200" dirty="0"/>
        </a:p>
      </dsp:txBody>
      <dsp:txXfrm>
        <a:off x="0" y="571"/>
        <a:ext cx="2819400" cy="532715"/>
      </dsp:txXfrm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410"/>
          <a:ext cx="2819400" cy="5329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latin typeface="Forte" panose="03060902040502070203" pitchFamily="66" charset="0"/>
            </a:rPr>
            <a:t>Excel Spreadsheet…</a:t>
          </a:r>
          <a:endParaRPr lang="en-US" sz="2200" b="1" kern="1200" dirty="0"/>
        </a:p>
      </dsp:txBody>
      <dsp:txXfrm>
        <a:off x="0" y="410"/>
        <a:ext cx="2819400" cy="532989"/>
      </dsp:txXfrm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4CF551-D418-4D32-B823-EEC66854ED2E}">
      <dsp:nvSpPr>
        <dsp:cNvPr id="0" name=""/>
        <dsp:cNvSpPr/>
      </dsp:nvSpPr>
      <dsp:spPr>
        <a:xfrm>
          <a:off x="0" y="128"/>
          <a:ext cx="3276600" cy="369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latin typeface="Forte" pitchFamily="66" charset="0"/>
            </a:rPr>
            <a:t>Graph</a:t>
          </a:r>
          <a:endParaRPr lang="en-US" sz="2000" b="1" kern="1200" dirty="0">
            <a:latin typeface="Forte" pitchFamily="66" charset="0"/>
          </a:endParaRPr>
        </a:p>
      </dsp:txBody>
      <dsp:txXfrm>
        <a:off x="0" y="128"/>
        <a:ext cx="3276600" cy="369075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D33838-1A86-457B-A910-7F3500F26E87}">
      <dsp:nvSpPr>
        <dsp:cNvPr id="0" name=""/>
        <dsp:cNvSpPr/>
      </dsp:nvSpPr>
      <dsp:spPr>
        <a:xfrm>
          <a:off x="0" y="479"/>
          <a:ext cx="2819400" cy="532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Forte" panose="03060902040502070203" pitchFamily="66" charset="0"/>
            </a:rPr>
            <a:t>SMS Facility…</a:t>
          </a:r>
          <a:endParaRPr lang="en-US" sz="2400" b="1" kern="1200" dirty="0"/>
        </a:p>
      </dsp:txBody>
      <dsp:txXfrm>
        <a:off x="0" y="479"/>
        <a:ext cx="2819400" cy="532898"/>
      </dsp:txXfrm>
    </dsp:sp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D90A9F-B2E0-47EE-8C91-18C2581FCB11}">
      <dsp:nvSpPr>
        <dsp:cNvPr id="0" name=""/>
        <dsp:cNvSpPr/>
      </dsp:nvSpPr>
      <dsp:spPr>
        <a:xfrm>
          <a:off x="216322" y="70"/>
          <a:ext cx="1929555" cy="3792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err="1" smtClean="0">
              <a:latin typeface="Arial Rounded MT Bold" panose="020F0704030504030204" pitchFamily="34" charset="0"/>
            </a:rPr>
            <a:t>Kaveen</a:t>
          </a:r>
          <a:endParaRPr lang="en-US" sz="2000" b="1" kern="1200" dirty="0">
            <a:latin typeface="Arial Rounded MT Bold" panose="020F0704030504030204" pitchFamily="34" charset="0"/>
          </a:endParaRPr>
        </a:p>
      </dsp:txBody>
      <dsp:txXfrm>
        <a:off x="216322" y="70"/>
        <a:ext cx="1929555" cy="379243"/>
      </dsp:txXfrm>
    </dsp:sp>
    <dsp:sp modelId="{D1BF3221-DFCE-4432-AF64-B4828ACF7067}">
      <dsp:nvSpPr>
        <dsp:cNvPr id="0" name=""/>
        <dsp:cNvSpPr/>
      </dsp:nvSpPr>
      <dsp:spPr>
        <a:xfrm>
          <a:off x="216322" y="432408"/>
          <a:ext cx="1929555" cy="3792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err="1" smtClean="0">
              <a:latin typeface="Arial Rounded MT Bold" panose="020F0704030504030204" pitchFamily="34" charset="0"/>
            </a:rPr>
            <a:t>Prathap</a:t>
          </a:r>
          <a:endParaRPr lang="en-US" sz="2800" b="1" kern="1200" dirty="0">
            <a:latin typeface="Arial Rounded MT Bold" panose="020F0704030504030204" pitchFamily="34" charset="0"/>
          </a:endParaRPr>
        </a:p>
      </dsp:txBody>
      <dsp:txXfrm>
        <a:off x="216322" y="432408"/>
        <a:ext cx="1929555" cy="379243"/>
      </dsp:txXfrm>
    </dsp:sp>
    <dsp:sp modelId="{19CA10C0-9D94-4CCF-A8ED-DA2B200B8079}">
      <dsp:nvSpPr>
        <dsp:cNvPr id="0" name=""/>
        <dsp:cNvSpPr/>
      </dsp:nvSpPr>
      <dsp:spPr>
        <a:xfrm>
          <a:off x="216322" y="864747"/>
          <a:ext cx="1929555" cy="3792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latin typeface="Arial Rounded MT Bold" panose="020F0704030504030204" pitchFamily="34" charset="0"/>
            </a:rPr>
            <a:t>Nikhil</a:t>
          </a:r>
          <a:endParaRPr lang="en-US" sz="2800" b="1" kern="1200" dirty="0">
            <a:latin typeface="Arial Rounded MT Bold" panose="020F0704030504030204" pitchFamily="34" charset="0"/>
          </a:endParaRPr>
        </a:p>
      </dsp:txBody>
      <dsp:txXfrm>
        <a:off x="216322" y="864747"/>
        <a:ext cx="1929555" cy="379243"/>
      </dsp:txXfrm>
    </dsp:sp>
    <dsp:sp modelId="{4131F91F-46A1-4D8B-BC56-ACB0724926BB}">
      <dsp:nvSpPr>
        <dsp:cNvPr id="0" name=""/>
        <dsp:cNvSpPr/>
      </dsp:nvSpPr>
      <dsp:spPr>
        <a:xfrm>
          <a:off x="216322" y="1297085"/>
          <a:ext cx="1929555" cy="3792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err="1" smtClean="0">
              <a:latin typeface="Arial Rounded MT Bold" panose="020F0704030504030204" pitchFamily="34" charset="0"/>
            </a:rPr>
            <a:t>Hemanth</a:t>
          </a:r>
          <a:endParaRPr lang="en-US" sz="2800" b="1" kern="1200" dirty="0">
            <a:latin typeface="Arial Rounded MT Bold" panose="020F0704030504030204" pitchFamily="34" charset="0"/>
          </a:endParaRPr>
        </a:p>
      </dsp:txBody>
      <dsp:txXfrm>
        <a:off x="216322" y="1297085"/>
        <a:ext cx="1929555" cy="379243"/>
      </dsp:txXfrm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3872E3-3AB2-4928-8D11-A48166F78F4B}">
      <dsp:nvSpPr>
        <dsp:cNvPr id="0" name=""/>
        <dsp:cNvSpPr/>
      </dsp:nvSpPr>
      <dsp:spPr>
        <a:xfrm>
          <a:off x="25064" y="109"/>
          <a:ext cx="520058" cy="352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u="sng" kern="1200" dirty="0" smtClean="0">
              <a:latin typeface="Colonna MT" panose="04020805060202030203" pitchFamily="82" charset="0"/>
            </a:rPr>
            <a:t>By</a:t>
          </a:r>
          <a:endParaRPr lang="en-US" sz="3200" b="1" u="sng" kern="1200" dirty="0">
            <a:latin typeface="Colonna MT" panose="04020805060202030203" pitchFamily="82" charset="0"/>
          </a:endParaRPr>
        </a:p>
      </dsp:txBody>
      <dsp:txXfrm>
        <a:off x="25064" y="109"/>
        <a:ext cx="520058" cy="352707"/>
      </dsp:txXfrm>
    </dsp:sp>
  </dsp:spTree>
</dsp:drawing>
</file>

<file path=ppt/diagrams/drawing4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618BF1-730B-4996-8E71-2F7F496158EC}">
      <dsp:nvSpPr>
        <dsp:cNvPr id="0" name=""/>
        <dsp:cNvSpPr/>
      </dsp:nvSpPr>
      <dsp:spPr>
        <a:xfrm>
          <a:off x="213799" y="198"/>
          <a:ext cx="747489" cy="373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u="sng" kern="1200" dirty="0" smtClean="0">
              <a:latin typeface="Colonna MT" panose="04020805060202030203" pitchFamily="82" charset="0"/>
            </a:rPr>
            <a:t>Guide</a:t>
          </a:r>
          <a:endParaRPr lang="en-US" sz="1800" b="1" u="sng" kern="1200" dirty="0">
            <a:latin typeface="Colonna MT" panose="04020805060202030203" pitchFamily="82" charset="0"/>
          </a:endParaRPr>
        </a:p>
      </dsp:txBody>
      <dsp:txXfrm>
        <a:off x="213799" y="198"/>
        <a:ext cx="747489" cy="37374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92D4A8F-F16B-4291-9DDC-AD151019A54D}">
      <dsp:nvSpPr>
        <dsp:cNvPr id="0" name=""/>
        <dsp:cNvSpPr/>
      </dsp:nvSpPr>
      <dsp:spPr>
        <a:xfrm>
          <a:off x="-120133" y="0"/>
          <a:ext cx="849866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84C27-497B-4096-BE9C-5F03B8009159}">
      <dsp:nvSpPr>
        <dsp:cNvPr id="0" name=""/>
        <dsp:cNvSpPr/>
      </dsp:nvSpPr>
      <dsp:spPr>
        <a:xfrm>
          <a:off x="304799" y="0"/>
          <a:ext cx="1785745" cy="369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 dirty="0" smtClean="0">
              <a:solidFill>
                <a:schemeClr val="accent1">
                  <a:lumMod val="75000"/>
                </a:schemeClr>
              </a:solidFill>
              <a:latin typeface="Bodoni MT Black" panose="02070A03080606020203" pitchFamily="18" charset="0"/>
            </a:rPr>
            <a:t>Harish V </a:t>
          </a:r>
          <a:r>
            <a:rPr lang="en-IN" sz="1500" b="1" kern="1200" dirty="0" err="1" smtClean="0">
              <a:solidFill>
                <a:schemeClr val="accent1">
                  <a:lumMod val="75000"/>
                </a:schemeClr>
              </a:solidFill>
              <a:latin typeface="Bodoni MT Black" panose="02070A03080606020203" pitchFamily="18" charset="0"/>
            </a:rPr>
            <a:t>Mekali</a:t>
          </a:r>
          <a:endParaRPr lang="en-US" sz="1500" kern="1200" dirty="0">
            <a:solidFill>
              <a:schemeClr val="accent1">
                <a:lumMod val="75000"/>
              </a:schemeClr>
            </a:solidFill>
            <a:latin typeface="Bodoni MT Black" panose="02070A03080606020203" pitchFamily="18" charset="0"/>
          </a:endParaRPr>
        </a:p>
      </dsp:txBody>
      <dsp:txXfrm>
        <a:off x="304799" y="0"/>
        <a:ext cx="1785745" cy="36933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7306916-DBA3-4894-B4F6-DF32EFE28E42}">
      <dsp:nvSpPr>
        <dsp:cNvPr id="0" name=""/>
        <dsp:cNvSpPr/>
      </dsp:nvSpPr>
      <dsp:spPr>
        <a:xfrm>
          <a:off x="0" y="0"/>
          <a:ext cx="2209800" cy="507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 dirty="0" smtClean="0">
              <a:latin typeface="Forte" panose="03060902040502070203" pitchFamily="66" charset="0"/>
            </a:rPr>
            <a:t>Why</a:t>
          </a:r>
          <a:r>
            <a:rPr lang="en-IN" sz="3600" b="1" kern="1200" dirty="0" smtClean="0"/>
            <a:t>?</a:t>
          </a:r>
          <a:endParaRPr lang="en-US" sz="3600" b="1" kern="1200" dirty="0"/>
        </a:p>
      </dsp:txBody>
      <dsp:txXfrm>
        <a:off x="0" y="0"/>
        <a:ext cx="2209800" cy="507304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9740DB-D47D-484D-A452-3343096B0255}">
      <dsp:nvSpPr>
        <dsp:cNvPr id="0" name=""/>
        <dsp:cNvSpPr/>
      </dsp:nvSpPr>
      <dsp:spPr>
        <a:xfrm>
          <a:off x="0" y="207427"/>
          <a:ext cx="5791199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b="1" kern="1200" dirty="0" smtClean="0"/>
            <a:t>Optimum Water, Best Yield…</a:t>
          </a:r>
          <a:endParaRPr lang="en-US" sz="3100" b="1" kern="1200" dirty="0"/>
        </a:p>
      </dsp:txBody>
      <dsp:txXfrm>
        <a:off x="0" y="207427"/>
        <a:ext cx="5791199" cy="743535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E348EBE-C85F-4182-84A9-60A0103BE201}">
      <dsp:nvSpPr>
        <dsp:cNvPr id="0" name=""/>
        <dsp:cNvSpPr/>
      </dsp:nvSpPr>
      <dsp:spPr>
        <a:xfrm>
          <a:off x="0" y="9975"/>
          <a:ext cx="38100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b="1" kern="1200" dirty="0" err="1" smtClean="0"/>
            <a:t>WatchDog</a:t>
          </a:r>
          <a:endParaRPr lang="en-US" sz="5000" b="1" kern="1200" dirty="0"/>
        </a:p>
      </dsp:txBody>
      <dsp:txXfrm>
        <a:off x="0" y="9975"/>
        <a:ext cx="3810000" cy="119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3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1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9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7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7"/>
            <a:ext cx="64366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6" y="2900830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1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5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8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5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3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3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5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6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4" y="2657435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3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3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10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1" y="4133089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6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799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8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3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7B36B6F-BF31-4AA6-AD11-97BA7ACE1D1B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1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7" y="224492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197B0D71-44E5-40FA-A4F2-34BBC475D1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ll dir="d"/>
  </p:transition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microsoft.com/office/2007/relationships/hdphoto" Target="../media/hdphoto1.wdp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diagramLayout" Target="../diagrams/layout1.xml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3.png"/><Relationship Id="rId7" Type="http://schemas.openxmlformats.org/officeDocument/2006/relationships/diagramData" Target="../diagrams/data2.xml"/><Relationship Id="rId12" Type="http://schemas.openxmlformats.org/officeDocument/2006/relationships/image" Target="../media/image2.jpeg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Colors" Target="../diagrams/colors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1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Layout" Target="../diagrams/layout28.xml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8.xml"/><Relationship Id="rId11" Type="http://schemas.openxmlformats.org/officeDocument/2006/relationships/image" Target="../media/image24.jpeg"/><Relationship Id="rId5" Type="http://schemas.openxmlformats.org/officeDocument/2006/relationships/diagramColors" Target="../diagrams/colors28.xml"/><Relationship Id="rId10" Type="http://schemas.openxmlformats.org/officeDocument/2006/relationships/image" Target="../media/image23.jpe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3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35.jpe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36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37.jpe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39.jpe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43.xml"/><Relationship Id="rId7" Type="http://schemas.openxmlformats.org/officeDocument/2006/relationships/image" Target="../media/image40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4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4" Type="http://schemas.microsoft.com/office/2007/relationships/hdphoto" Target="../media/hdphoto2.wdp"/><Relationship Id="rId9" Type="http://schemas.microsoft.com/office/2007/relationships/diagramDrawing" Target="../diagrams/drawing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9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="" xmlns:p14="http://schemas.microsoft.com/office/powerpoint/2010/main" val="1011162082"/>
              </p:ext>
            </p:extLst>
          </p:nvPr>
        </p:nvGraphicFramePr>
        <p:xfrm>
          <a:off x="4572000" y="228600"/>
          <a:ext cx="36576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="" xmlns:p14="http://schemas.microsoft.com/office/powerpoint/2010/main" val="3403255179"/>
              </p:ext>
            </p:extLst>
          </p:nvPr>
        </p:nvGraphicFramePr>
        <p:xfrm>
          <a:off x="6096000" y="1676400"/>
          <a:ext cx="1905000" cy="521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="" xmlns:a14="http://schemas.microsoft.com/office/drawing/2010/main">
                  <a14:imgLayer r:embed="rId1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05" y="2895601"/>
            <a:ext cx="3465895" cy="2319349"/>
          </a:xfrm>
          <a:prstGeom prst="rect">
            <a:avLst/>
          </a:prstGeom>
          <a:effectLst>
            <a:glow rad="1485900">
              <a:schemeClr val="accent1">
                <a:alpha val="26000"/>
              </a:schemeClr>
            </a:glow>
            <a:softEdge rad="228600"/>
          </a:effectLst>
        </p:spPr>
      </p:pic>
      <p:graphicFrame>
        <p:nvGraphicFramePr>
          <p:cNvPr id="22" name="Diagram 21"/>
          <p:cNvGraphicFramePr/>
          <p:nvPr>
            <p:extLst>
              <p:ext uri="{D42A27DB-BD31-4B8C-83A1-F6EECF244321}">
                <p14:modId xmlns="" xmlns:p14="http://schemas.microsoft.com/office/powerpoint/2010/main" val="2836230278"/>
              </p:ext>
            </p:extLst>
          </p:nvPr>
        </p:nvGraphicFramePr>
        <p:xfrm>
          <a:off x="609600" y="2895608"/>
          <a:ext cx="2362201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="" xmlns:p14="http://schemas.microsoft.com/office/powerpoint/2010/main" val="1252747164"/>
              </p:ext>
            </p:extLst>
          </p:nvPr>
        </p:nvGraphicFramePr>
        <p:xfrm>
          <a:off x="914400" y="2290256"/>
          <a:ext cx="570187" cy="352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="" xmlns:p14="http://schemas.microsoft.com/office/powerpoint/2010/main" val="1014529205"/>
              </p:ext>
            </p:extLst>
          </p:nvPr>
        </p:nvGraphicFramePr>
        <p:xfrm>
          <a:off x="762001" y="5055321"/>
          <a:ext cx="961292" cy="37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="" xmlns:p14="http://schemas.microsoft.com/office/powerpoint/2010/main" val="2309605129"/>
              </p:ext>
            </p:extLst>
          </p:nvPr>
        </p:nvGraphicFramePr>
        <p:xfrm>
          <a:off x="838201" y="5595943"/>
          <a:ext cx="1970411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pic>
        <p:nvPicPr>
          <p:cNvPr id="9" name="Picture 8" descr="BMS.png"/>
          <p:cNvPicPr>
            <a:picLocks noChangeAspect="1"/>
          </p:cNvPicPr>
          <p:nvPr/>
        </p:nvPicPr>
        <p:blipFill>
          <a:blip r:embed="rId34" cstate="print"/>
          <a:srcRect t="3599" r="922" b="3599"/>
          <a:stretch>
            <a:fillRect/>
          </a:stretch>
        </p:blipFill>
        <p:spPr>
          <a:xfrm>
            <a:off x="416494" y="429033"/>
            <a:ext cx="3869754" cy="928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58940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214414" y="785794"/>
            <a:ext cx="7429552" cy="478634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="" xmlns:p14="http://schemas.microsoft.com/office/powerpoint/2010/main" val="2366899159"/>
              </p:ext>
            </p:extLst>
          </p:nvPr>
        </p:nvGraphicFramePr>
        <p:xfrm>
          <a:off x="4953000" y="0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ectangle 6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Flowchart: Predefined Process 139"/>
          <p:cNvSpPr/>
          <p:nvPr/>
        </p:nvSpPr>
        <p:spPr>
          <a:xfrm>
            <a:off x="2643174" y="2428868"/>
            <a:ext cx="3571900" cy="1152128"/>
          </a:xfrm>
          <a:prstGeom prst="flowChartPredefinedProcess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ARM CORTEX M0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1" name="Bevel 140"/>
          <p:cNvSpPr/>
          <p:nvPr/>
        </p:nvSpPr>
        <p:spPr>
          <a:xfrm>
            <a:off x="3122720" y="928670"/>
            <a:ext cx="2592288" cy="576064"/>
          </a:xfrm>
          <a:prstGeom prst="bevel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16x2 LCD DISPLAY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2" name="Snip Diagonal Corner Rectangle 141"/>
          <p:cNvSpPr/>
          <p:nvPr/>
        </p:nvSpPr>
        <p:spPr>
          <a:xfrm>
            <a:off x="7119300" y="1071546"/>
            <a:ext cx="1310352" cy="1571636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INPUT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SENSOR PORTS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275022" y="3571876"/>
            <a:ext cx="1368152" cy="79208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TARANG F4 ZIGBEE MODULE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5" name="Left Arrow Callout 144"/>
          <p:cNvSpPr/>
          <p:nvPr/>
        </p:nvSpPr>
        <p:spPr>
          <a:xfrm>
            <a:off x="6357950" y="5643578"/>
            <a:ext cx="1527516" cy="864096"/>
          </a:xfrm>
          <a:prstGeom prst="leftArrowCallou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INPUT SUPPLY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6" name="Hexagon 145"/>
          <p:cNvSpPr/>
          <p:nvPr/>
        </p:nvSpPr>
        <p:spPr>
          <a:xfrm>
            <a:off x="3714744" y="5786454"/>
            <a:ext cx="1785950" cy="714380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1"/>
                </a:solidFill>
              </a:rPr>
              <a:t>POWER MANAGEMENT 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0" name="Left Arrow 149"/>
          <p:cNvSpPr/>
          <p:nvPr/>
        </p:nvSpPr>
        <p:spPr>
          <a:xfrm>
            <a:off x="5643570" y="5929330"/>
            <a:ext cx="504056" cy="288032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Up Arrow 150"/>
          <p:cNvSpPr/>
          <p:nvPr/>
        </p:nvSpPr>
        <p:spPr>
          <a:xfrm>
            <a:off x="4283968" y="1643050"/>
            <a:ext cx="288032" cy="756084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3" name="Bent-Up Arrow 152"/>
          <p:cNvSpPr/>
          <p:nvPr/>
        </p:nvSpPr>
        <p:spPr>
          <a:xfrm rot="10800000">
            <a:off x="5286380" y="1857365"/>
            <a:ext cx="1707102" cy="565804"/>
          </a:xfrm>
          <a:prstGeom prst="bent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Up Arrow 153"/>
          <p:cNvSpPr/>
          <p:nvPr/>
        </p:nvSpPr>
        <p:spPr>
          <a:xfrm>
            <a:off x="4429124" y="5572140"/>
            <a:ext cx="214314" cy="285752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273312" y="4643446"/>
            <a:ext cx="1584176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Serial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Debugger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6" name="Left-Up Arrow 155"/>
          <p:cNvSpPr/>
          <p:nvPr/>
        </p:nvSpPr>
        <p:spPr>
          <a:xfrm>
            <a:off x="2857488" y="3769090"/>
            <a:ext cx="583474" cy="1302984"/>
          </a:xfrm>
          <a:prstGeom prst="left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Left-Up Arrow 29"/>
          <p:cNvSpPr/>
          <p:nvPr/>
        </p:nvSpPr>
        <p:spPr>
          <a:xfrm rot="10800000">
            <a:off x="1845386" y="2714620"/>
            <a:ext cx="583474" cy="731480"/>
          </a:xfrm>
          <a:prstGeom prst="left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05878935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allAtOnce" animBg="1"/>
      <p:bldP spid="141" grpId="0" build="allAtOnce" animBg="1"/>
      <p:bldP spid="142" grpId="0" build="allAtOnce" animBg="1"/>
      <p:bldP spid="143" grpId="0" build="allAtOnce" animBg="1"/>
      <p:bldP spid="145" grpId="0" build="allAtOnce" animBg="1"/>
      <p:bldP spid="146" grpId="0" build="allAtOnce" animBg="1"/>
      <p:bldP spid="150" grpId="0" animBg="1"/>
      <p:bldP spid="151" grpId="0" animBg="1"/>
      <p:bldP spid="153" grpId="0" animBg="1"/>
      <p:bldP spid="154" grpId="0" animBg="1"/>
      <p:bldP spid="155" grpId="0" build="allAtOnce" animBg="1"/>
      <p:bldP spid="15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2366899159"/>
              </p:ext>
            </p:extLst>
          </p:nvPr>
        </p:nvGraphicFramePr>
        <p:xfrm>
          <a:off x="4953000" y="0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hoto May 06, 13 34 10.jpg"/>
          <p:cNvPicPr>
            <a:picLocks noChangeAspect="1"/>
          </p:cNvPicPr>
          <p:nvPr/>
        </p:nvPicPr>
        <p:blipFill>
          <a:blip r:embed="rId7" cstate="print">
            <a:lum bright="8000" contrast="26000"/>
          </a:blip>
          <a:srcRect l="8202" t="8199" r="3609" b="6296"/>
          <a:stretch>
            <a:fillRect/>
          </a:stretch>
        </p:blipFill>
        <p:spPr>
          <a:xfrm>
            <a:off x="642910" y="857232"/>
            <a:ext cx="7929618" cy="553567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2366899159"/>
              </p:ext>
            </p:extLst>
          </p:nvPr>
        </p:nvGraphicFramePr>
        <p:xfrm>
          <a:off x="4953000" y="0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A Communication.jpg"/>
          <p:cNvPicPr>
            <a:picLocks noChangeAspect="1"/>
          </p:cNvPicPr>
          <p:nvPr/>
        </p:nvPicPr>
        <p:blipFill>
          <a:blip r:embed="rId7" cstate="print"/>
          <a:srcRect l="1969" t="3150" r="6693" b="6299"/>
          <a:stretch>
            <a:fillRect/>
          </a:stretch>
        </p:blipFill>
        <p:spPr>
          <a:xfrm>
            <a:off x="497359" y="714356"/>
            <a:ext cx="8146607" cy="5793621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420721-162307-fresh-spring-green-grass-natural-grass-texture.jpg"/>
          <p:cNvPicPr>
            <a:picLocks noChangeAspect="1"/>
          </p:cNvPicPr>
          <p:nvPr/>
        </p:nvPicPr>
        <p:blipFill>
          <a:blip r:embed="rId2" cstate="print">
            <a:lum bright="-53000" contrast="-45000"/>
          </a:blip>
          <a:stretch>
            <a:fillRect/>
          </a:stretch>
        </p:blipFill>
        <p:spPr>
          <a:xfrm>
            <a:off x="-42725" y="24"/>
            <a:ext cx="9186757" cy="6858000"/>
          </a:xfrm>
          <a:prstGeom prst="rect">
            <a:avLst/>
          </a:prstGeom>
        </p:spPr>
      </p:pic>
      <p:sp>
        <p:nvSpPr>
          <p:cNvPr id="7" name="Bevel 6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lowchart: Internal Storage 7"/>
          <p:cNvSpPr/>
          <p:nvPr/>
        </p:nvSpPr>
        <p:spPr>
          <a:xfrm rot="10800000">
            <a:off x="4000496" y="500043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1</a:t>
            </a:r>
            <a:endParaRPr lang="en-IN" dirty="0"/>
          </a:p>
        </p:txBody>
      </p:sp>
      <p:sp>
        <p:nvSpPr>
          <p:cNvPr id="12" name="Right Arrow 11"/>
          <p:cNvSpPr/>
          <p:nvPr/>
        </p:nvSpPr>
        <p:spPr>
          <a:xfrm rot="19045684">
            <a:off x="2811842" y="2124191"/>
            <a:ext cx="1019987" cy="5124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8997222">
            <a:off x="2793422" y="1721496"/>
            <a:ext cx="719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POLL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7620" y="1714488"/>
            <a:ext cx="11430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WAIT (5)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8289955">
            <a:off x="3244636" y="2548175"/>
            <a:ext cx="1019987" cy="5124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97222">
            <a:off x="3673752" y="2592042"/>
            <a:ext cx="8312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SEND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1357290" y="4143380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1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4" grpId="1"/>
      <p:bldP spid="15" grpId="0" animBg="1"/>
      <p:bldP spid="16" grpId="0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20721-162307-fresh-spring-green-grass-natural-grass-texture.jpg"/>
          <p:cNvPicPr>
            <a:picLocks noChangeAspect="1"/>
          </p:cNvPicPr>
          <p:nvPr/>
        </p:nvPicPr>
        <p:blipFill>
          <a:blip r:embed="rId2" cstate="print">
            <a:lum bright="-53000" contrast="-45000"/>
          </a:blip>
          <a:stretch>
            <a:fillRect/>
          </a:stretch>
        </p:blipFill>
        <p:spPr>
          <a:xfrm>
            <a:off x="0" y="0"/>
            <a:ext cx="9186757" cy="6858000"/>
          </a:xfrm>
          <a:prstGeom prst="rect">
            <a:avLst/>
          </a:prstGeom>
        </p:spPr>
      </p:pic>
      <p:sp>
        <p:nvSpPr>
          <p:cNvPr id="6" name="Bevel 5"/>
          <p:cNvSpPr/>
          <p:nvPr/>
        </p:nvSpPr>
        <p:spPr>
          <a:xfrm>
            <a:off x="1328577" y="2928910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MASTER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lowchart: Internal Storage 7"/>
          <p:cNvSpPr/>
          <p:nvPr/>
        </p:nvSpPr>
        <p:spPr>
          <a:xfrm rot="10800000">
            <a:off x="6543551" y="1857340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2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21184753">
            <a:off x="3505049" y="2260769"/>
            <a:ext cx="1964609" cy="19544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 rot="21314256">
            <a:off x="4063580" y="1876899"/>
            <a:ext cx="7953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POLL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6380" y="2500306"/>
            <a:ext cx="11430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WAIT (5)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382616">
            <a:off x="3723068" y="3081803"/>
            <a:ext cx="1816025" cy="25355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 rot="21166993">
            <a:off x="4343869" y="3454061"/>
            <a:ext cx="7919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SEND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1" name="Folded Corner 20"/>
          <p:cNvSpPr/>
          <p:nvPr/>
        </p:nvSpPr>
        <p:spPr>
          <a:xfrm>
            <a:off x="1357290" y="4143380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1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2" name="Folded Corner 21"/>
          <p:cNvSpPr/>
          <p:nvPr/>
        </p:nvSpPr>
        <p:spPr>
          <a:xfrm>
            <a:off x="1500166" y="4429132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2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Bevel 15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20721-162307-fresh-spring-green-grass-natural-grass-texture.jpg"/>
          <p:cNvPicPr>
            <a:picLocks noChangeAspect="1"/>
          </p:cNvPicPr>
          <p:nvPr/>
        </p:nvPicPr>
        <p:blipFill>
          <a:blip r:embed="rId2" cstate="print">
            <a:lum bright="-53000" contrast="-45000"/>
          </a:blip>
          <a:stretch>
            <a:fillRect/>
          </a:stretch>
        </p:blipFill>
        <p:spPr>
          <a:xfrm>
            <a:off x="-42757" y="0"/>
            <a:ext cx="9186757" cy="6858000"/>
          </a:xfrm>
          <a:prstGeom prst="rect">
            <a:avLst/>
          </a:prstGeom>
        </p:spPr>
      </p:pic>
      <p:sp>
        <p:nvSpPr>
          <p:cNvPr id="6" name="Bevel 5"/>
          <p:cNvSpPr/>
          <p:nvPr/>
        </p:nvSpPr>
        <p:spPr>
          <a:xfrm>
            <a:off x="1285820" y="2928910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MASTER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lowchart: Internal Storage 8"/>
          <p:cNvSpPr/>
          <p:nvPr/>
        </p:nvSpPr>
        <p:spPr>
          <a:xfrm rot="10800000">
            <a:off x="6500794" y="3857604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3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 rot="718260">
            <a:off x="3641443" y="3481299"/>
            <a:ext cx="1900984" cy="18134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 rot="711029">
            <a:off x="4334500" y="3081861"/>
            <a:ext cx="8255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POLL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6380" y="4000504"/>
            <a:ext cx="11430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WAIT (5)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1656229">
            <a:off x="3633067" y="4225769"/>
            <a:ext cx="1846235" cy="1480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8425" cap="rnd" cmpd="dbl">
            <a:solidFill>
              <a:schemeClr val="accent1"/>
            </a:solidFill>
            <a:prstDash val="sysDash"/>
            <a:miter lim="800000"/>
          </a:ln>
          <a:effectLst>
            <a:outerShdw blurRad="101600" dir="5880000" sx="35000" sy="35000" algn="ctr" rotWithShape="0">
              <a:srgbClr val="000000">
                <a:alpha val="72000"/>
              </a:srgbClr>
            </a:outerShdw>
          </a:effectLst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 rot="721491">
            <a:off x="4048430" y="4440335"/>
            <a:ext cx="825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SEND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1357290" y="4143380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1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Folded Corner 16"/>
          <p:cNvSpPr/>
          <p:nvPr/>
        </p:nvSpPr>
        <p:spPr>
          <a:xfrm>
            <a:off x="1509690" y="4429132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2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1662090" y="4714884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3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9" name="Bevel 18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42757" y="0"/>
            <a:ext cx="9186757" cy="6858000"/>
            <a:chOff x="-42725" y="24"/>
            <a:chExt cx="9186757" cy="6858000"/>
          </a:xfrm>
        </p:grpSpPr>
        <p:pic>
          <p:nvPicPr>
            <p:cNvPr id="5" name="Picture 4" descr="3420721-162307-fresh-spring-green-grass-natural-grass-texture.jpg"/>
            <p:cNvPicPr>
              <a:picLocks noChangeAspect="1"/>
            </p:cNvPicPr>
            <p:nvPr/>
          </p:nvPicPr>
          <p:blipFill>
            <a:blip r:embed="rId2" cstate="print">
              <a:lum bright="-53000" contrast="-45000"/>
            </a:blip>
            <a:stretch>
              <a:fillRect/>
            </a:stretch>
          </p:blipFill>
          <p:spPr>
            <a:xfrm>
              <a:off x="-42725" y="24"/>
              <a:ext cx="9186757" cy="6858000"/>
            </a:xfrm>
            <a:prstGeom prst="rect">
              <a:avLst/>
            </a:prstGeom>
          </p:spPr>
        </p:pic>
        <p:sp>
          <p:nvSpPr>
            <p:cNvPr id="6" name="Bevel 5"/>
            <p:cNvSpPr/>
            <p:nvPr/>
          </p:nvSpPr>
          <p:spPr>
            <a:xfrm>
              <a:off x="1285852" y="2928934"/>
              <a:ext cx="1785950" cy="1000132"/>
            </a:xfrm>
            <a:prstGeom prst="bevel">
              <a:avLst/>
            </a:prstGeom>
            <a:solidFill>
              <a:schemeClr val="bg2">
                <a:lumMod val="25000"/>
              </a:schemeClr>
            </a:solidFill>
            <a:ln/>
            <a:effectLst>
              <a:innerShdw blurRad="63500" dist="50800" dir="16200000">
                <a:prstClr val="black">
                  <a:alpha val="50000"/>
                </a:prstClr>
              </a:innerShdw>
              <a:reflection blurRad="6350" stA="50000" endA="275" endPos="40000" dist="101600" dir="5400000" sy="-100000" algn="bl" rotWithShape="0"/>
              <a:softEdge rad="3175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IN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MASTER</a:t>
              </a:r>
              <a:endParaRPr lang="en-I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lowchart: Internal Storage 9"/>
            <p:cNvSpPr/>
            <p:nvPr/>
          </p:nvSpPr>
          <p:spPr>
            <a:xfrm rot="10800000">
              <a:off x="4071935" y="5286387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4</a:t>
              </a:r>
              <a:endParaRPr lang="en-IN" dirty="0"/>
            </a:p>
          </p:txBody>
        </p:sp>
        <p:sp>
          <p:nvSpPr>
            <p:cNvPr id="11" name="Right Arrow 10"/>
            <p:cNvSpPr/>
            <p:nvPr/>
          </p:nvSpPr>
          <p:spPr>
            <a:xfrm rot="2744507">
              <a:off x="3402013" y="4215170"/>
              <a:ext cx="1019987" cy="5124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8425" cap="rnd" cmpd="dbl">
              <a:solidFill>
                <a:schemeClr val="accent1"/>
              </a:solidFill>
              <a:prstDash val="sysDash"/>
              <a:miter lim="800000"/>
            </a:ln>
            <a:effectLst>
              <a:outerShdw blurRad="101600" dir="5880000" sx="35000" sy="35000" algn="ctr" rotWithShape="0">
                <a:srgbClr val="000000">
                  <a:alpha val="72000"/>
                </a:srgb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/>
            <p:cNvSpPr txBox="1"/>
            <p:nvPr/>
          </p:nvSpPr>
          <p:spPr>
            <a:xfrm rot="2580318">
              <a:off x="3861150" y="4002408"/>
              <a:ext cx="7551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</a:rPr>
                <a:t>POLL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71900" y="4786346"/>
              <a:ext cx="11430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</a:rPr>
                <a:t>WAIT (5)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3686688">
              <a:off x="2778555" y="4935455"/>
              <a:ext cx="1019987" cy="5124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8425" cap="rnd" cmpd="dbl">
              <a:solidFill>
                <a:schemeClr val="accent1"/>
              </a:solidFill>
              <a:prstDash val="sysDash"/>
              <a:miter lim="800000"/>
            </a:ln>
            <a:effectLst>
              <a:outerShdw blurRad="101600" dir="5880000" sx="35000" sy="35000" algn="ctr" rotWithShape="0">
                <a:srgbClr val="000000">
                  <a:alpha val="72000"/>
                </a:srgb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/>
            <p:cNvSpPr txBox="1"/>
            <p:nvPr/>
          </p:nvSpPr>
          <p:spPr>
            <a:xfrm rot="2932819">
              <a:off x="2783186" y="5076248"/>
              <a:ext cx="6393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>
                  <a:solidFill>
                    <a:schemeClr val="bg1"/>
                  </a:solidFill>
                </a:rPr>
                <a:t>SEND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Folded Corner 15"/>
          <p:cNvSpPr/>
          <p:nvPr/>
        </p:nvSpPr>
        <p:spPr>
          <a:xfrm>
            <a:off x="1357290" y="4143380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1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Folded Corner 16"/>
          <p:cNvSpPr/>
          <p:nvPr/>
        </p:nvSpPr>
        <p:spPr>
          <a:xfrm>
            <a:off x="1509690" y="4429132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2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1662090" y="4714884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3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1785918" y="5000636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4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0" name="Bevel 19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42757" y="24"/>
            <a:ext cx="9186757" cy="6858000"/>
            <a:chOff x="-195157" y="-152400"/>
            <a:chExt cx="9186757" cy="6858000"/>
          </a:xfrm>
        </p:grpSpPr>
        <p:pic>
          <p:nvPicPr>
            <p:cNvPr id="5" name="Picture 4" descr="3420721-162307-fresh-spring-green-grass-natural-grass-texture.jpg"/>
            <p:cNvPicPr>
              <a:picLocks noChangeAspect="1"/>
            </p:cNvPicPr>
            <p:nvPr/>
          </p:nvPicPr>
          <p:blipFill>
            <a:blip r:embed="rId2" cstate="print">
              <a:lum bright="-53000" contrast="-45000"/>
            </a:blip>
            <a:stretch>
              <a:fillRect/>
            </a:stretch>
          </p:blipFill>
          <p:spPr>
            <a:xfrm>
              <a:off x="-195157" y="-152400"/>
              <a:ext cx="9186757" cy="6858000"/>
            </a:xfrm>
            <a:prstGeom prst="rect">
              <a:avLst/>
            </a:prstGeom>
          </p:spPr>
        </p:pic>
        <p:sp>
          <p:nvSpPr>
            <p:cNvPr id="6" name="Bevel 5"/>
            <p:cNvSpPr/>
            <p:nvPr/>
          </p:nvSpPr>
          <p:spPr>
            <a:xfrm>
              <a:off x="1133452" y="2776534"/>
              <a:ext cx="1785950" cy="1000132"/>
            </a:xfrm>
            <a:prstGeom prst="bevel">
              <a:avLst/>
            </a:prstGeom>
            <a:solidFill>
              <a:schemeClr val="bg2">
                <a:lumMod val="25000"/>
              </a:schemeClr>
            </a:solidFill>
            <a:ln/>
            <a:effectLst>
              <a:innerShdw blurRad="63500" dist="50800" dir="16200000">
                <a:prstClr val="black">
                  <a:alpha val="50000"/>
                </a:prstClr>
              </a:innerShdw>
              <a:reflection blurRad="6350" stA="50000" endA="275" endPos="40000" dist="101600" dir="5400000" sy="-100000" algn="bl" rotWithShape="0"/>
              <a:softEdge rad="3175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IN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MASTER</a:t>
              </a:r>
              <a:endParaRPr lang="en-I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Flowchart: Internal Storage 6"/>
            <p:cNvSpPr/>
            <p:nvPr/>
          </p:nvSpPr>
          <p:spPr>
            <a:xfrm rot="10800000">
              <a:off x="4000496" y="500043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1</a:t>
              </a:r>
              <a:endParaRPr lang="en-IN" dirty="0"/>
            </a:p>
          </p:txBody>
        </p:sp>
        <p:sp>
          <p:nvSpPr>
            <p:cNvPr id="8" name="Flowchart: Internal Storage 7"/>
            <p:cNvSpPr/>
            <p:nvPr/>
          </p:nvSpPr>
          <p:spPr>
            <a:xfrm rot="10800000">
              <a:off x="6500826" y="18573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2</a:t>
              </a:r>
              <a:endParaRPr lang="en-IN" dirty="0"/>
            </a:p>
          </p:txBody>
        </p:sp>
        <p:sp>
          <p:nvSpPr>
            <p:cNvPr id="9" name="Flowchart: Internal Storage 8"/>
            <p:cNvSpPr/>
            <p:nvPr/>
          </p:nvSpPr>
          <p:spPr>
            <a:xfrm rot="10800000">
              <a:off x="6500826" y="385762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3</a:t>
              </a:r>
              <a:endParaRPr lang="en-IN" dirty="0"/>
            </a:p>
          </p:txBody>
        </p:sp>
        <p:sp>
          <p:nvSpPr>
            <p:cNvPr id="10" name="Flowchart: Internal Storage 9"/>
            <p:cNvSpPr/>
            <p:nvPr/>
          </p:nvSpPr>
          <p:spPr>
            <a:xfrm rot="10800000">
              <a:off x="3919535" y="51339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4</a:t>
              </a:r>
              <a:endParaRPr lang="en-IN" dirty="0"/>
            </a:p>
          </p:txBody>
        </p:sp>
      </p:grpSp>
      <p:sp>
        <p:nvSpPr>
          <p:cNvPr id="16" name="Folded Corner 15"/>
          <p:cNvSpPr/>
          <p:nvPr/>
        </p:nvSpPr>
        <p:spPr>
          <a:xfrm>
            <a:off x="1357290" y="4143380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1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Folded Corner 16"/>
          <p:cNvSpPr/>
          <p:nvPr/>
        </p:nvSpPr>
        <p:spPr>
          <a:xfrm>
            <a:off x="1509690" y="4429132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2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1662090" y="4714884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3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1785918" y="5000636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4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0" name="Cloud Callout 19"/>
          <p:cNvSpPr/>
          <p:nvPr/>
        </p:nvSpPr>
        <p:spPr>
          <a:xfrm rot="18415333">
            <a:off x="71219" y="413022"/>
            <a:ext cx="2074599" cy="1571798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  <a:r>
              <a:rPr lang="en-IN" dirty="0" smtClean="0"/>
              <a:t>NTERNET</a:t>
            </a:r>
            <a:endParaRPr lang="en-IN" dirty="0"/>
          </a:p>
        </p:txBody>
      </p:sp>
      <p:sp>
        <p:nvSpPr>
          <p:cNvPr id="21" name="Up Arrow 20"/>
          <p:cNvSpPr/>
          <p:nvPr/>
        </p:nvSpPr>
        <p:spPr>
          <a:xfrm rot="19823649">
            <a:off x="1983582" y="2563137"/>
            <a:ext cx="176175" cy="26835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Bevel 14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20721-162307-fresh-spring-green-grass-natural-grass-texture.jpg"/>
          <p:cNvPicPr>
            <a:picLocks noChangeAspect="1"/>
          </p:cNvPicPr>
          <p:nvPr/>
        </p:nvPicPr>
        <p:blipFill>
          <a:blip r:embed="rId2" cstate="print">
            <a:lum bright="-53000" contrast="-45000"/>
          </a:blip>
          <a:stretch>
            <a:fillRect/>
          </a:stretch>
        </p:blipFill>
        <p:spPr>
          <a:xfrm>
            <a:off x="-42757" y="0"/>
            <a:ext cx="9186757" cy="6858000"/>
          </a:xfrm>
          <a:prstGeom prst="rect">
            <a:avLst/>
          </a:prstGeom>
        </p:spPr>
      </p:pic>
      <p:sp>
        <p:nvSpPr>
          <p:cNvPr id="7" name="Flowchart: Internal Storage 6"/>
          <p:cNvSpPr/>
          <p:nvPr/>
        </p:nvSpPr>
        <p:spPr>
          <a:xfrm rot="10800000">
            <a:off x="4152896" y="652443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1</a:t>
            </a:r>
            <a:endParaRPr lang="en-IN" dirty="0"/>
          </a:p>
        </p:txBody>
      </p:sp>
      <p:sp>
        <p:nvSpPr>
          <p:cNvPr id="8" name="Flowchart: Internal Storage 7"/>
          <p:cNvSpPr/>
          <p:nvPr/>
        </p:nvSpPr>
        <p:spPr>
          <a:xfrm rot="10800000">
            <a:off x="6653226" y="2009764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2</a:t>
            </a:r>
            <a:endParaRPr lang="en-IN" dirty="0"/>
          </a:p>
        </p:txBody>
      </p:sp>
      <p:sp>
        <p:nvSpPr>
          <p:cNvPr id="9" name="Flowchart: Internal Storage 8"/>
          <p:cNvSpPr/>
          <p:nvPr/>
        </p:nvSpPr>
        <p:spPr>
          <a:xfrm rot="10800000">
            <a:off x="6653226" y="4010028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3</a:t>
            </a:r>
            <a:endParaRPr lang="en-IN" dirty="0"/>
          </a:p>
        </p:txBody>
      </p:sp>
      <p:sp>
        <p:nvSpPr>
          <p:cNvPr id="10" name="Flowchart: Internal Storage 9"/>
          <p:cNvSpPr/>
          <p:nvPr/>
        </p:nvSpPr>
        <p:spPr>
          <a:xfrm rot="10800000">
            <a:off x="4071935" y="5286388"/>
            <a:ext cx="1714512" cy="1000132"/>
          </a:xfrm>
          <a:prstGeom prst="flowChartInternalStorag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 anchorCtr="0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IN" dirty="0" smtClean="0"/>
              <a:t>REMOTE 4</a:t>
            </a:r>
            <a:endParaRPr lang="en-IN" dirty="0"/>
          </a:p>
        </p:txBody>
      </p:sp>
      <p:sp>
        <p:nvSpPr>
          <p:cNvPr id="12" name="Folded Corner 11"/>
          <p:cNvSpPr/>
          <p:nvPr/>
        </p:nvSpPr>
        <p:spPr>
          <a:xfrm>
            <a:off x="1509690" y="4429132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2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1662090" y="4714884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3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785918" y="5000636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4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5" name="Cloud Callout 14"/>
          <p:cNvSpPr/>
          <p:nvPr/>
        </p:nvSpPr>
        <p:spPr>
          <a:xfrm rot="18415333">
            <a:off x="51317" y="444612"/>
            <a:ext cx="2174288" cy="1571798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  <a:r>
              <a:rPr lang="en-IN" dirty="0" smtClean="0"/>
              <a:t>NTERNET</a:t>
            </a:r>
            <a:endParaRPr lang="en-IN" dirty="0"/>
          </a:p>
        </p:txBody>
      </p:sp>
      <p:sp>
        <p:nvSpPr>
          <p:cNvPr id="16" name="Up Arrow 15"/>
          <p:cNvSpPr/>
          <p:nvPr/>
        </p:nvSpPr>
        <p:spPr>
          <a:xfrm rot="19823649">
            <a:off x="1912144" y="2383431"/>
            <a:ext cx="176175" cy="26835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Bevel 16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42757" y="24"/>
            <a:ext cx="9186757" cy="6858000"/>
            <a:chOff x="-195157" y="-152400"/>
            <a:chExt cx="9186757" cy="6858000"/>
          </a:xfrm>
        </p:grpSpPr>
        <p:pic>
          <p:nvPicPr>
            <p:cNvPr id="5" name="Picture 4" descr="3420721-162307-fresh-spring-green-grass-natural-grass-texture.jpg"/>
            <p:cNvPicPr>
              <a:picLocks noChangeAspect="1"/>
            </p:cNvPicPr>
            <p:nvPr/>
          </p:nvPicPr>
          <p:blipFill>
            <a:blip r:embed="rId2" cstate="print">
              <a:lum bright="-53000" contrast="-45000"/>
            </a:blip>
            <a:stretch>
              <a:fillRect/>
            </a:stretch>
          </p:blipFill>
          <p:spPr>
            <a:xfrm>
              <a:off x="-195157" y="-152400"/>
              <a:ext cx="9186757" cy="6858000"/>
            </a:xfrm>
            <a:prstGeom prst="rect">
              <a:avLst/>
            </a:prstGeom>
          </p:spPr>
        </p:pic>
        <p:sp>
          <p:nvSpPr>
            <p:cNvPr id="6" name="Bevel 5"/>
            <p:cNvSpPr/>
            <p:nvPr/>
          </p:nvSpPr>
          <p:spPr>
            <a:xfrm>
              <a:off x="1133452" y="2776534"/>
              <a:ext cx="1785950" cy="1000132"/>
            </a:xfrm>
            <a:prstGeom prst="bevel">
              <a:avLst/>
            </a:prstGeom>
            <a:solidFill>
              <a:schemeClr val="bg2">
                <a:lumMod val="25000"/>
              </a:schemeClr>
            </a:solidFill>
            <a:ln/>
            <a:effectLst>
              <a:innerShdw blurRad="63500" dist="50800" dir="16200000">
                <a:prstClr val="black">
                  <a:alpha val="50000"/>
                </a:prstClr>
              </a:innerShdw>
              <a:reflection blurRad="6350" stA="50000" endA="275" endPos="40000" dist="101600" dir="5400000" sy="-100000" algn="bl" rotWithShape="0"/>
              <a:softEdge rad="3175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IN" b="1" spc="150" dirty="0" smtClean="0">
                  <a:ln w="11430"/>
                  <a:solidFill>
                    <a:schemeClr val="bg2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MASTER</a:t>
              </a:r>
              <a:endParaRPr lang="en-IN" b="1" spc="150" dirty="0">
                <a:ln w="11430"/>
                <a:solidFill>
                  <a:schemeClr val="bg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Flowchart: Internal Storage 6"/>
            <p:cNvSpPr/>
            <p:nvPr/>
          </p:nvSpPr>
          <p:spPr>
            <a:xfrm rot="10800000">
              <a:off x="4000496" y="500043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>
                  <a:solidFill>
                    <a:schemeClr val="bg2"/>
                  </a:solidFill>
                </a:rPr>
                <a:t>REMOTE 1</a:t>
              </a:r>
              <a:endParaRPr lang="en-IN" dirty="0">
                <a:solidFill>
                  <a:schemeClr val="bg2"/>
                </a:solidFill>
              </a:endParaRPr>
            </a:p>
          </p:txBody>
        </p:sp>
        <p:sp>
          <p:nvSpPr>
            <p:cNvPr id="8" name="Flowchart: Internal Storage 7"/>
            <p:cNvSpPr/>
            <p:nvPr/>
          </p:nvSpPr>
          <p:spPr>
            <a:xfrm rot="10800000">
              <a:off x="6500826" y="18573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>
                  <a:solidFill>
                    <a:schemeClr val="bg2"/>
                  </a:solidFill>
                </a:rPr>
                <a:t>REMOTE 2</a:t>
              </a:r>
              <a:endParaRPr lang="en-IN" dirty="0">
                <a:solidFill>
                  <a:schemeClr val="bg2"/>
                </a:solidFill>
              </a:endParaRPr>
            </a:p>
          </p:txBody>
        </p:sp>
        <p:sp>
          <p:nvSpPr>
            <p:cNvPr id="9" name="Flowchart: Internal Storage 8"/>
            <p:cNvSpPr/>
            <p:nvPr/>
          </p:nvSpPr>
          <p:spPr>
            <a:xfrm rot="10800000">
              <a:off x="6500826" y="385762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>
                  <a:solidFill>
                    <a:schemeClr val="bg2"/>
                  </a:solidFill>
                </a:rPr>
                <a:t>REMOTE 3</a:t>
              </a:r>
              <a:endParaRPr lang="en-IN" dirty="0">
                <a:solidFill>
                  <a:schemeClr val="bg2"/>
                </a:solidFill>
              </a:endParaRPr>
            </a:p>
          </p:txBody>
        </p:sp>
        <p:sp>
          <p:nvSpPr>
            <p:cNvPr id="10" name="Flowchart: Internal Storage 9"/>
            <p:cNvSpPr/>
            <p:nvPr/>
          </p:nvSpPr>
          <p:spPr>
            <a:xfrm rot="10800000">
              <a:off x="3919535" y="51339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>
                  <a:solidFill>
                    <a:schemeClr val="bg2"/>
                  </a:solidFill>
                </a:rPr>
                <a:t>REMOTE 4</a:t>
              </a:r>
              <a:endParaRPr lang="en-IN" dirty="0">
                <a:solidFill>
                  <a:schemeClr val="bg2"/>
                </a:solidFill>
              </a:endParaRPr>
            </a:p>
          </p:txBody>
        </p:sp>
      </p:grpSp>
      <p:sp>
        <p:nvSpPr>
          <p:cNvPr id="13" name="Folded Corner 12"/>
          <p:cNvSpPr/>
          <p:nvPr/>
        </p:nvSpPr>
        <p:spPr>
          <a:xfrm>
            <a:off x="1662090" y="4714884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3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785918" y="5000636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4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5" name="Cloud Callout 14"/>
          <p:cNvSpPr/>
          <p:nvPr/>
        </p:nvSpPr>
        <p:spPr>
          <a:xfrm rot="18415333">
            <a:off x="34618" y="461043"/>
            <a:ext cx="2117177" cy="1571798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  <a:r>
              <a:rPr lang="en-IN" dirty="0" smtClean="0"/>
              <a:t>NTERNET</a:t>
            </a:r>
            <a:endParaRPr lang="en-IN" dirty="0"/>
          </a:p>
        </p:txBody>
      </p:sp>
      <p:sp>
        <p:nvSpPr>
          <p:cNvPr id="16" name="Up Arrow 15"/>
          <p:cNvSpPr/>
          <p:nvPr/>
        </p:nvSpPr>
        <p:spPr>
          <a:xfrm rot="19823649">
            <a:off x="1840706" y="2277385"/>
            <a:ext cx="176175" cy="26835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Bevel 16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86314" y="-24"/>
            <a:ext cx="3286148" cy="571504"/>
            <a:chOff x="0" y="0"/>
            <a:chExt cx="2209800" cy="507304"/>
          </a:xfrm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2209800" cy="5073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24765" y="49530"/>
              <a:ext cx="2160270" cy="457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b="1" kern="1200" dirty="0" smtClean="0">
                  <a:latin typeface="Forte" panose="03060902040502070203" pitchFamily="66" charset="0"/>
                </a:rPr>
                <a:t>Background Study</a:t>
              </a:r>
              <a:endParaRPr lang="en-US" sz="2800" b="1" kern="12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928662" y="1285860"/>
            <a:ext cx="73581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Primary source of livelihood for about 60 per cent of India’s population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The Gross Domestic Product (GDP) from the Indian agriculture sector reached 13.7 per cent in 2013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179.9 million hectares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Different climates and 46 soil types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Total agricultural exports from India expanded at a CAGR of 25.2 percent to US$ 39 billion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9288" y="6534834"/>
            <a:ext cx="335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Courtesy- http</a:t>
            </a:r>
            <a:r>
              <a:rPr lang="en-IN" sz="1600" dirty="0"/>
              <a:t>://</a:t>
            </a:r>
            <a:r>
              <a:rPr lang="en-IN" sz="1600" dirty="0" smtClean="0"/>
              <a:t>www.ibef.org</a:t>
            </a:r>
            <a:endParaRPr lang="en-IN" sz="160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42757" y="0"/>
            <a:ext cx="9186757" cy="6858000"/>
            <a:chOff x="-195157" y="-152400"/>
            <a:chExt cx="9186757" cy="6858000"/>
          </a:xfrm>
        </p:grpSpPr>
        <p:pic>
          <p:nvPicPr>
            <p:cNvPr id="5" name="Picture 4" descr="3420721-162307-fresh-spring-green-grass-natural-grass-texture.jpg"/>
            <p:cNvPicPr>
              <a:picLocks noChangeAspect="1"/>
            </p:cNvPicPr>
            <p:nvPr/>
          </p:nvPicPr>
          <p:blipFill>
            <a:blip r:embed="rId2" cstate="print">
              <a:lum bright="-53000" contrast="-45000"/>
            </a:blip>
            <a:stretch>
              <a:fillRect/>
            </a:stretch>
          </p:blipFill>
          <p:spPr>
            <a:xfrm>
              <a:off x="-195157" y="-152400"/>
              <a:ext cx="9186757" cy="6858000"/>
            </a:xfrm>
            <a:prstGeom prst="rect">
              <a:avLst/>
            </a:prstGeom>
          </p:spPr>
        </p:pic>
        <p:sp>
          <p:nvSpPr>
            <p:cNvPr id="6" name="Bevel 5"/>
            <p:cNvSpPr/>
            <p:nvPr/>
          </p:nvSpPr>
          <p:spPr>
            <a:xfrm>
              <a:off x="1133452" y="2776534"/>
              <a:ext cx="1785950" cy="1000132"/>
            </a:xfrm>
            <a:prstGeom prst="bevel">
              <a:avLst/>
            </a:prstGeom>
            <a:solidFill>
              <a:schemeClr val="bg2">
                <a:lumMod val="25000"/>
              </a:schemeClr>
            </a:solidFill>
            <a:ln/>
            <a:effectLst>
              <a:innerShdw blurRad="63500" dist="50800" dir="16200000">
                <a:prstClr val="black">
                  <a:alpha val="50000"/>
                </a:prstClr>
              </a:innerShdw>
              <a:reflection blurRad="6350" stA="50000" endA="275" endPos="40000" dist="101600" dir="5400000" sy="-100000" algn="bl" rotWithShape="0"/>
              <a:softEdge rad="3175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IN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MASTER</a:t>
              </a:r>
              <a:endParaRPr lang="en-I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Flowchart: Internal Storage 6"/>
            <p:cNvSpPr/>
            <p:nvPr/>
          </p:nvSpPr>
          <p:spPr>
            <a:xfrm rot="10800000">
              <a:off x="4000496" y="500043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1</a:t>
              </a:r>
              <a:endParaRPr lang="en-IN" dirty="0"/>
            </a:p>
          </p:txBody>
        </p:sp>
        <p:sp>
          <p:nvSpPr>
            <p:cNvPr id="8" name="Flowchart: Internal Storage 7"/>
            <p:cNvSpPr/>
            <p:nvPr/>
          </p:nvSpPr>
          <p:spPr>
            <a:xfrm rot="10800000">
              <a:off x="6500826" y="18573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2</a:t>
              </a:r>
              <a:endParaRPr lang="en-IN" dirty="0"/>
            </a:p>
          </p:txBody>
        </p:sp>
        <p:sp>
          <p:nvSpPr>
            <p:cNvPr id="9" name="Flowchart: Internal Storage 8"/>
            <p:cNvSpPr/>
            <p:nvPr/>
          </p:nvSpPr>
          <p:spPr>
            <a:xfrm rot="10800000">
              <a:off x="6500826" y="385762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3</a:t>
              </a:r>
              <a:endParaRPr lang="en-IN" dirty="0"/>
            </a:p>
          </p:txBody>
        </p:sp>
        <p:sp>
          <p:nvSpPr>
            <p:cNvPr id="10" name="Flowchart: Internal Storage 9"/>
            <p:cNvSpPr/>
            <p:nvPr/>
          </p:nvSpPr>
          <p:spPr>
            <a:xfrm rot="10800000">
              <a:off x="3919535" y="513398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4</a:t>
              </a:r>
              <a:endParaRPr lang="en-IN" dirty="0"/>
            </a:p>
          </p:txBody>
        </p:sp>
      </p:grpSp>
      <p:sp>
        <p:nvSpPr>
          <p:cNvPr id="14" name="Folded Corner 13"/>
          <p:cNvSpPr/>
          <p:nvPr/>
        </p:nvSpPr>
        <p:spPr>
          <a:xfrm>
            <a:off x="1785918" y="5000636"/>
            <a:ext cx="1357322" cy="357190"/>
          </a:xfrm>
          <a:prstGeom prst="foldedCorne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2">
                    <a:lumMod val="25000"/>
                  </a:schemeClr>
                </a:solidFill>
              </a:rPr>
              <a:t>DATA 4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19823649">
            <a:off x="1697831" y="2097679"/>
            <a:ext cx="176175" cy="26835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Bevel 11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Cloud Callout 12"/>
          <p:cNvSpPr/>
          <p:nvPr/>
        </p:nvSpPr>
        <p:spPr>
          <a:xfrm rot="18415333">
            <a:off x="34618" y="467441"/>
            <a:ext cx="2117177" cy="1571798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  <a:r>
              <a:rPr lang="en-IN" dirty="0" smtClean="0"/>
              <a:t>NTERNET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42757" y="0"/>
            <a:ext cx="9186757" cy="6858000"/>
            <a:chOff x="-195157" y="-152400"/>
            <a:chExt cx="9186757" cy="6858000"/>
          </a:xfrm>
        </p:grpSpPr>
        <p:pic>
          <p:nvPicPr>
            <p:cNvPr id="5" name="Picture 4" descr="3420721-162307-fresh-spring-green-grass-natural-grass-texture.jpg"/>
            <p:cNvPicPr>
              <a:picLocks noChangeAspect="1"/>
            </p:cNvPicPr>
            <p:nvPr/>
          </p:nvPicPr>
          <p:blipFill>
            <a:blip r:embed="rId2" cstate="print">
              <a:lum bright="-53000" contrast="-45000"/>
            </a:blip>
            <a:stretch>
              <a:fillRect/>
            </a:stretch>
          </p:blipFill>
          <p:spPr>
            <a:xfrm>
              <a:off x="-195157" y="-152400"/>
              <a:ext cx="9186757" cy="6858000"/>
            </a:xfrm>
            <a:prstGeom prst="rect">
              <a:avLst/>
            </a:prstGeom>
          </p:spPr>
        </p:pic>
        <p:sp>
          <p:nvSpPr>
            <p:cNvPr id="6" name="Bevel 5"/>
            <p:cNvSpPr/>
            <p:nvPr/>
          </p:nvSpPr>
          <p:spPr>
            <a:xfrm>
              <a:off x="1133452" y="2776534"/>
              <a:ext cx="1785950" cy="1000132"/>
            </a:xfrm>
            <a:prstGeom prst="bevel">
              <a:avLst/>
            </a:prstGeom>
            <a:solidFill>
              <a:schemeClr val="bg2">
                <a:lumMod val="25000"/>
              </a:schemeClr>
            </a:solidFill>
            <a:ln/>
            <a:effectLst>
              <a:innerShdw blurRad="63500" dist="50800" dir="16200000">
                <a:prstClr val="black">
                  <a:alpha val="50000"/>
                </a:prstClr>
              </a:innerShdw>
              <a:reflection blurRad="6350" stA="50000" endA="275" endPos="40000" dist="101600" dir="5400000" sy="-100000" algn="bl" rotWithShape="0"/>
              <a:softEdge rad="31750"/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IN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MASTER</a:t>
              </a:r>
              <a:endParaRPr lang="en-IN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Flowchart: Internal Storage 6"/>
            <p:cNvSpPr/>
            <p:nvPr/>
          </p:nvSpPr>
          <p:spPr>
            <a:xfrm rot="10800000">
              <a:off x="4000496" y="500043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1</a:t>
              </a:r>
              <a:endParaRPr lang="en-IN" dirty="0"/>
            </a:p>
          </p:txBody>
        </p:sp>
        <p:sp>
          <p:nvSpPr>
            <p:cNvPr id="8" name="Flowchart: Internal Storage 7"/>
            <p:cNvSpPr/>
            <p:nvPr/>
          </p:nvSpPr>
          <p:spPr>
            <a:xfrm rot="10800000">
              <a:off x="6500826" y="1857364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2</a:t>
              </a:r>
              <a:endParaRPr lang="en-IN" dirty="0"/>
            </a:p>
          </p:txBody>
        </p:sp>
        <p:sp>
          <p:nvSpPr>
            <p:cNvPr id="9" name="Flowchart: Internal Storage 8"/>
            <p:cNvSpPr/>
            <p:nvPr/>
          </p:nvSpPr>
          <p:spPr>
            <a:xfrm rot="10800000">
              <a:off x="6500826" y="385762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3</a:t>
              </a:r>
              <a:endParaRPr lang="en-IN" dirty="0"/>
            </a:p>
          </p:txBody>
        </p:sp>
        <p:sp>
          <p:nvSpPr>
            <p:cNvPr id="10" name="Flowchart: Internal Storage 9"/>
            <p:cNvSpPr/>
            <p:nvPr/>
          </p:nvSpPr>
          <p:spPr>
            <a:xfrm rot="10800000">
              <a:off x="3919535" y="5133988"/>
              <a:ext cx="1714512" cy="1000132"/>
            </a:xfrm>
            <a:prstGeom prst="flowChartInternalStorag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rtlCol="0" anchor="ctr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IN" dirty="0" smtClean="0"/>
                <a:t>REMOTE 4</a:t>
              </a:r>
              <a:endParaRPr lang="en-IN" dirty="0"/>
            </a:p>
          </p:txBody>
        </p:sp>
      </p:grpSp>
      <p:sp>
        <p:nvSpPr>
          <p:cNvPr id="11" name="Bevel 10"/>
          <p:cNvSpPr/>
          <p:nvPr/>
        </p:nvSpPr>
        <p:spPr>
          <a:xfrm>
            <a:off x="1285852" y="2928934"/>
            <a:ext cx="1785950" cy="1000132"/>
          </a:xfrm>
          <a:prstGeom prst="bevel">
            <a:avLst/>
          </a:prstGeom>
          <a:solidFill>
            <a:schemeClr val="bg2">
              <a:lumMod val="25000"/>
            </a:schemeClr>
          </a:solidFill>
          <a:ln/>
          <a:effectLst>
            <a:innerShdw blurRad="63500" dist="50800" dir="16200000">
              <a:prstClr val="black">
                <a:alpha val="50000"/>
              </a:prstClr>
            </a:innerShdw>
            <a:reflection blurRad="6350" stA="50000" endA="275" endPos="40000" dist="101600" dir="5400000" sy="-100000" algn="bl" rotWithShape="0"/>
            <a:softEdge rad="3175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I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BASE</a:t>
            </a:r>
            <a:endParaRPr lang="en-I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loud Callout 11"/>
          <p:cNvSpPr/>
          <p:nvPr/>
        </p:nvSpPr>
        <p:spPr>
          <a:xfrm rot="18415333">
            <a:off x="34618" y="467441"/>
            <a:ext cx="2117177" cy="1571798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</a:t>
            </a:r>
            <a:r>
              <a:rPr lang="en-IN" dirty="0" smtClean="0"/>
              <a:t>NTERNET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8001000" cy="51816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Rectangle 2"/>
          <p:cNvSpPr/>
          <p:nvPr/>
        </p:nvSpPr>
        <p:spPr>
          <a:xfrm>
            <a:off x="3281370" y="6060064"/>
            <a:ext cx="250507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u="sng" dirty="0" smtClean="0"/>
              <a:t>http://kaems.org/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3751633137"/>
              </p:ext>
            </p:extLst>
          </p:nvPr>
        </p:nvGraphicFramePr>
        <p:xfrm>
          <a:off x="4876800" y="0"/>
          <a:ext cx="30480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031946535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4400" y="1447800"/>
            <a:ext cx="3352800" cy="162401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dirty="0">
                <a:latin typeface="Gill Sans MT Condensed" panose="020B0506020104020203" pitchFamily="34" charset="0"/>
              </a:rPr>
              <a:t>Each user is provided with his own distinct ID &amp; a secret password through which he can access the required data.</a:t>
            </a:r>
            <a:endParaRPr lang="en-US" sz="2400" dirty="0">
              <a:latin typeface="Gill Sans MT Condensed" panose="020B0506020104020203" pitchFamily="34" charset="0"/>
            </a:endParaRPr>
          </a:p>
          <a:p>
            <a:endParaRPr lang="en-US" sz="2400" dirty="0">
              <a:latin typeface="Gill Sans MT Condensed" panose="020B0506020104020203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3581400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3524071"/>
            <a:ext cx="3348062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>
                <a:latin typeface="Gill Sans MT Condensed" panose="020B0506020104020203" pitchFamily="34" charset="0"/>
              </a:rPr>
              <a:t>This way both authentication of the identity and confidentiality of the data is maintained</a:t>
            </a:r>
            <a:endParaRPr lang="en-US" sz="2400" dirty="0">
              <a:latin typeface="Gill Sans MT Condensed" panose="020B0506020104020203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="" xmlns:p14="http://schemas.microsoft.com/office/powerpoint/2010/main" val="3028258892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617421368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8077200" cy="594360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3" name="Rectangle 2"/>
          <p:cNvSpPr/>
          <p:nvPr/>
        </p:nvSpPr>
        <p:spPr>
          <a:xfrm>
            <a:off x="571472" y="5643578"/>
            <a:ext cx="8001056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1600" dirty="0">
                <a:latin typeface="Aharoni" panose="02010803020104030203" pitchFamily="2" charset="-79"/>
                <a:cs typeface="Aharoni" panose="02010803020104030203" pitchFamily="2" charset="-79"/>
              </a:rPr>
              <a:t>The user has to login to the website as a member to access the data or use the website to read </a:t>
            </a:r>
            <a:r>
              <a:rPr lang="en-IN" sz="1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IN" sz="1600" dirty="0">
                <a:latin typeface="Aharoni" panose="02010803020104030203" pitchFamily="2" charset="-79"/>
                <a:cs typeface="Aharoni" panose="02010803020104030203" pitchFamily="2" charset="-79"/>
              </a:rPr>
              <a:t>parameter he wishes to get a hold on. For this he has to obtain the permission from </a:t>
            </a:r>
            <a:r>
              <a:rPr lang="en-IN" sz="1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administrator</a:t>
            </a:r>
            <a:r>
              <a:rPr lang="en-IN" sz="14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1562367926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822950725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8001000" cy="48006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Rectangle 2"/>
          <p:cNvSpPr/>
          <p:nvPr/>
        </p:nvSpPr>
        <p:spPr>
          <a:xfrm>
            <a:off x="714348" y="5834738"/>
            <a:ext cx="7786742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1600" dirty="0">
                <a:latin typeface="Aharoni" panose="02010803020104030203" pitchFamily="2" charset="-79"/>
                <a:cs typeface="Aharoni" panose="02010803020104030203" pitchFamily="2" charset="-79"/>
              </a:rPr>
              <a:t>The various sensor data are collectively stored in an excel sheet which can be used later to analyse</a:t>
            </a:r>
            <a:r>
              <a:rPr lang="en-IN" sz="1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2200230449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592006093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844621"/>
            <a:ext cx="7858180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1600" dirty="0">
                <a:latin typeface="Aharoni" panose="02010803020104030203" pitchFamily="2" charset="-79"/>
                <a:cs typeface="Aharoni" panose="02010803020104030203" pitchFamily="2" charset="-79"/>
              </a:rPr>
              <a:t>A graph displays the various sensor values employed, in detail and the output crop </a:t>
            </a:r>
            <a:r>
              <a:rPr lang="en-IN" sz="1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details.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2920402677"/>
              </p:ext>
            </p:extLst>
          </p:nvPr>
        </p:nvGraphicFramePr>
        <p:xfrm>
          <a:off x="4800600" y="120135"/>
          <a:ext cx="3276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910" y="747584"/>
            <a:ext cx="7858180" cy="511030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="" xmlns:p14="http://schemas.microsoft.com/office/powerpoint/2010/main" val="3788889944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6000768"/>
            <a:ext cx="7572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Critical Parameters are automatically updated via SMS.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2200230449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MG_214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24" y="857232"/>
            <a:ext cx="3500462" cy="4929222"/>
          </a:xfrm>
          <a:prstGeom prst="rect">
            <a:avLst/>
          </a:prstGeom>
        </p:spPr>
      </p:pic>
      <p:pic>
        <p:nvPicPr>
          <p:cNvPr id="7" name="Picture 6" descr="IMG_214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9191" y="857232"/>
            <a:ext cx="3357585" cy="4929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2006093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88"/>
          <p:cNvSpPr>
            <a:spLocks noChangeArrowheads="1"/>
          </p:cNvSpPr>
          <p:nvPr/>
        </p:nvSpPr>
        <p:spPr bwMode="auto">
          <a:xfrm>
            <a:off x="2500298" y="993476"/>
            <a:ext cx="1931988" cy="455613"/>
          </a:xfrm>
          <a:prstGeom prst="flowChartTerminator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Initialization of variables and network parameters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lowchart: Predefined Process 346"/>
          <p:cNvSpPr>
            <a:spLocks noChangeArrowheads="1"/>
          </p:cNvSpPr>
          <p:nvPr/>
        </p:nvSpPr>
        <p:spPr bwMode="auto">
          <a:xfrm>
            <a:off x="2719384" y="520395"/>
            <a:ext cx="1433512" cy="365125"/>
          </a:xfrm>
          <a:prstGeom prst="flowChartPredefined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Master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lowchart: Process 341"/>
          <p:cNvSpPr>
            <a:spLocks noChangeArrowheads="1"/>
          </p:cNvSpPr>
          <p:nvPr/>
        </p:nvSpPr>
        <p:spPr bwMode="auto">
          <a:xfrm>
            <a:off x="2366946" y="2345175"/>
            <a:ext cx="2035175" cy="45402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Receive the remote sensor data Values from slave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lowchart: Decision 336"/>
          <p:cNvSpPr>
            <a:spLocks noChangeArrowheads="1"/>
          </p:cNvSpPr>
          <p:nvPr/>
        </p:nvSpPr>
        <p:spPr bwMode="auto">
          <a:xfrm>
            <a:off x="2688019" y="4715574"/>
            <a:ext cx="1311275" cy="412750"/>
          </a:xfrm>
          <a:prstGeom prst="flowChartDecision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Soil Dry?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lowchart: Data 329"/>
          <p:cNvSpPr>
            <a:spLocks noChangeArrowheads="1"/>
          </p:cNvSpPr>
          <p:nvPr/>
        </p:nvSpPr>
        <p:spPr bwMode="auto">
          <a:xfrm>
            <a:off x="4695836" y="5122877"/>
            <a:ext cx="1447800" cy="306387"/>
          </a:xfrm>
          <a:prstGeom prst="flowChartInputOutput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Relay 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lowchart: Process 324"/>
          <p:cNvSpPr>
            <a:spLocks noChangeArrowheads="1"/>
          </p:cNvSpPr>
          <p:nvPr/>
        </p:nvSpPr>
        <p:spPr bwMode="auto">
          <a:xfrm>
            <a:off x="2438384" y="3592229"/>
            <a:ext cx="1833563" cy="47307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Analyze the data and Store in the Flash Storage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lowchart: Data 322"/>
          <p:cNvSpPr>
            <a:spLocks noChangeArrowheads="1"/>
          </p:cNvSpPr>
          <p:nvPr/>
        </p:nvSpPr>
        <p:spPr bwMode="auto">
          <a:xfrm>
            <a:off x="2555869" y="4235799"/>
            <a:ext cx="1460500" cy="288925"/>
          </a:xfrm>
          <a:prstGeom prst="flowChartInputOutput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Data Upload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lowchart: Data 92"/>
          <p:cNvSpPr>
            <a:spLocks noChangeArrowheads="1"/>
          </p:cNvSpPr>
          <p:nvPr/>
        </p:nvSpPr>
        <p:spPr bwMode="auto">
          <a:xfrm>
            <a:off x="4929190" y="6000768"/>
            <a:ext cx="1439863" cy="439738"/>
          </a:xfrm>
          <a:prstGeom prst="flowChartInputOutput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Send Message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lowchart: Decision 84"/>
          <p:cNvSpPr>
            <a:spLocks noChangeArrowheads="1"/>
          </p:cNvSpPr>
          <p:nvPr/>
        </p:nvSpPr>
        <p:spPr bwMode="auto">
          <a:xfrm>
            <a:off x="2484254" y="5378179"/>
            <a:ext cx="1724977" cy="550810"/>
          </a:xfrm>
          <a:prstGeom prst="flowChartDecision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Event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 smtClean="0">
                <a:solidFill>
                  <a:srgbClr val="76923C"/>
                </a:solidFill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Occurrence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rgbClr val="76923C"/>
              </a:solidFill>
              <a:effectLst/>
              <a:latin typeface="Franklin Gothic Book" pitchFamily="34" charset="0"/>
              <a:ea typeface="Times New Roman" pitchFamily="18" charset="0"/>
              <a:cs typeface="Tunga" pitchFamily="34" charset="0"/>
            </a:endParaRPr>
          </a:p>
        </p:txBody>
      </p:sp>
      <p:sp>
        <p:nvSpPr>
          <p:cNvPr id="13" name="Flowchart: Terminator 91"/>
          <p:cNvSpPr>
            <a:spLocks noChangeArrowheads="1"/>
          </p:cNvSpPr>
          <p:nvPr/>
        </p:nvSpPr>
        <p:spPr bwMode="auto">
          <a:xfrm>
            <a:off x="2796763" y="6077664"/>
            <a:ext cx="1093787" cy="350838"/>
          </a:xfrm>
          <a:prstGeom prst="flowChartTerminator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Back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119"/>
          <p:cNvSpPr>
            <a:spLocks noChangeArrowheads="1"/>
          </p:cNvSpPr>
          <p:nvPr/>
        </p:nvSpPr>
        <p:spPr bwMode="auto">
          <a:xfrm>
            <a:off x="2652698" y="1694135"/>
            <a:ext cx="1682750" cy="42227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Send the commands  to slaves. wait()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116"/>
          <p:cNvSpPr>
            <a:spLocks noChangeArrowheads="1"/>
          </p:cNvSpPr>
          <p:nvPr/>
        </p:nvSpPr>
        <p:spPr bwMode="auto">
          <a:xfrm>
            <a:off x="2224070" y="3020725"/>
            <a:ext cx="2243138" cy="350838"/>
          </a:xfrm>
          <a:prstGeom prst="hexagon">
            <a:avLst>
              <a:gd name="adj" fmla="val 159841"/>
              <a:gd name="vf" fmla="val 115470"/>
            </a:avLst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Display the sensor values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AutoShape 115"/>
          <p:cNvSpPr>
            <a:spLocks noChangeShapeType="1"/>
          </p:cNvSpPr>
          <p:nvPr/>
        </p:nvSpPr>
        <p:spPr bwMode="auto">
          <a:xfrm>
            <a:off x="4335447" y="1905272"/>
            <a:ext cx="1379561" cy="45719"/>
          </a:xfrm>
          <a:custGeom>
            <a:avLst/>
            <a:gdLst>
              <a:gd name="connsiteX0" fmla="*/ 0 w 1428760"/>
              <a:gd name="connsiteY0" fmla="*/ 0 h 45719"/>
              <a:gd name="connsiteX1" fmla="*/ 1042509 w 1428760"/>
              <a:gd name="connsiteY1" fmla="*/ 0 h 45719"/>
              <a:gd name="connsiteX2" fmla="*/ 1042509 w 1428760"/>
              <a:gd name="connsiteY2" fmla="*/ 45719 h 45719"/>
              <a:gd name="connsiteX3" fmla="*/ 1428760 w 1428760"/>
              <a:gd name="connsiteY3" fmla="*/ 45719 h 45719"/>
              <a:gd name="connsiteX0" fmla="*/ 0 w 1428760"/>
              <a:gd name="connsiteY0" fmla="*/ 0 h 45719"/>
              <a:gd name="connsiteX1" fmla="*/ 1042509 w 1428760"/>
              <a:gd name="connsiteY1" fmla="*/ 0 h 45719"/>
              <a:gd name="connsiteX2" fmla="*/ 1428760 w 1428760"/>
              <a:gd name="connsiteY2" fmla="*/ 45719 h 45719"/>
              <a:gd name="connsiteX0" fmla="*/ 0 w 1428760"/>
              <a:gd name="connsiteY0" fmla="*/ 0 h 45719"/>
              <a:gd name="connsiteX1" fmla="*/ 1428760 w 1428760"/>
              <a:gd name="connsiteY1" fmla="*/ 45719 h 45719"/>
              <a:gd name="connsiteX0" fmla="*/ 0 w 1439646"/>
              <a:gd name="connsiteY0" fmla="*/ 19595 h 19595"/>
              <a:gd name="connsiteX1" fmla="*/ 1439646 w 1439646"/>
              <a:gd name="connsiteY1" fmla="*/ 0 h 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646" h="19595" fill="none">
                <a:moveTo>
                  <a:pt x="0" y="19595"/>
                </a:moveTo>
                <a:lnTo>
                  <a:pt x="1439646" y="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4" name="AutoShape 109"/>
          <p:cNvSpPr>
            <a:spLocks noChangeShapeType="1"/>
          </p:cNvSpPr>
          <p:nvPr/>
        </p:nvSpPr>
        <p:spPr bwMode="auto">
          <a:xfrm rot="10800000">
            <a:off x="4390350" y="2556944"/>
            <a:ext cx="1477794" cy="45720"/>
          </a:xfrm>
          <a:custGeom>
            <a:avLst/>
            <a:gdLst>
              <a:gd name="connsiteX0" fmla="*/ 0 w 996712"/>
              <a:gd name="connsiteY0" fmla="*/ 0 h 45719"/>
              <a:gd name="connsiteX1" fmla="*/ 379279 w 996712"/>
              <a:gd name="connsiteY1" fmla="*/ 0 h 45719"/>
              <a:gd name="connsiteX2" fmla="*/ 379279 w 996712"/>
              <a:gd name="connsiteY2" fmla="*/ 45719 h 45719"/>
              <a:gd name="connsiteX3" fmla="*/ 996712 w 996712"/>
              <a:gd name="connsiteY3" fmla="*/ 45719 h 45719"/>
              <a:gd name="connsiteX0" fmla="*/ 0 w 996712"/>
              <a:gd name="connsiteY0" fmla="*/ 0 h 45719"/>
              <a:gd name="connsiteX1" fmla="*/ 379279 w 996712"/>
              <a:gd name="connsiteY1" fmla="*/ 0 h 45719"/>
              <a:gd name="connsiteX2" fmla="*/ 996712 w 996712"/>
              <a:gd name="connsiteY2" fmla="*/ 45719 h 45719"/>
              <a:gd name="connsiteX0" fmla="*/ 0 w 996712"/>
              <a:gd name="connsiteY0" fmla="*/ 0 h 65314"/>
              <a:gd name="connsiteX1" fmla="*/ 379279 w 996712"/>
              <a:gd name="connsiteY1" fmla="*/ 65314 h 65314"/>
              <a:gd name="connsiteX2" fmla="*/ 996712 w 996712"/>
              <a:gd name="connsiteY2" fmla="*/ 45719 h 65314"/>
              <a:gd name="connsiteX0" fmla="*/ 0 w 996712"/>
              <a:gd name="connsiteY0" fmla="*/ 30481 h 30481"/>
              <a:gd name="connsiteX1" fmla="*/ 379279 w 996712"/>
              <a:gd name="connsiteY1" fmla="*/ 19595 h 30481"/>
              <a:gd name="connsiteX2" fmla="*/ 996712 w 996712"/>
              <a:gd name="connsiteY2" fmla="*/ 0 h 3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712" h="30481" fill="none">
                <a:moveTo>
                  <a:pt x="0" y="30481"/>
                </a:moveTo>
                <a:lnTo>
                  <a:pt x="379279" y="19595"/>
                </a:lnTo>
                <a:lnTo>
                  <a:pt x="996712" y="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cxnSp>
        <p:nvCxnSpPr>
          <p:cNvPr id="29" name="Straight Arrow Connector 28"/>
          <p:cNvCxnSpPr>
            <a:stCxn id="2" idx="2"/>
            <a:endCxn id="16" idx="0"/>
          </p:cNvCxnSpPr>
          <p:nvPr/>
        </p:nvCxnSpPr>
        <p:spPr>
          <a:xfrm rot="16200000" flipH="1">
            <a:off x="3357659" y="1557721"/>
            <a:ext cx="245046" cy="2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3463803" y="2116410"/>
            <a:ext cx="30270" cy="275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</p:cNvCxnSpPr>
          <p:nvPr/>
        </p:nvCxnSpPr>
        <p:spPr>
          <a:xfrm flipH="1">
            <a:off x="3338320" y="4065304"/>
            <a:ext cx="16846" cy="240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</p:cNvCxnSpPr>
          <p:nvPr/>
        </p:nvCxnSpPr>
        <p:spPr>
          <a:xfrm flipH="1">
            <a:off x="3337010" y="5128324"/>
            <a:ext cx="6647" cy="259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30609" y="4520922"/>
            <a:ext cx="0" cy="238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3252660" y="3492333"/>
            <a:ext cx="2288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</p:cNvCxnSpPr>
          <p:nvPr/>
        </p:nvCxnSpPr>
        <p:spPr>
          <a:xfrm>
            <a:off x="3384534" y="2799200"/>
            <a:ext cx="0" cy="276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2"/>
            <a:endCxn id="13" idx="0"/>
          </p:cNvCxnSpPr>
          <p:nvPr/>
        </p:nvCxnSpPr>
        <p:spPr>
          <a:xfrm flipH="1">
            <a:off x="3343657" y="5928989"/>
            <a:ext cx="3086" cy="148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 flipH="1" flipV="1">
            <a:off x="-1026095" y="3949700"/>
            <a:ext cx="47170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33228" y="1593553"/>
            <a:ext cx="21767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26783" y="6428502"/>
            <a:ext cx="30771" cy="833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78"/>
          <p:cNvCxnSpPr/>
          <p:nvPr/>
        </p:nvCxnSpPr>
        <p:spPr>
          <a:xfrm rot="10800000">
            <a:off x="1331640" y="6077665"/>
            <a:ext cx="1979734" cy="371487"/>
          </a:xfrm>
          <a:prstGeom prst="bentConnector3">
            <a:avLst>
              <a:gd name="adj1" fmla="val 100037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197"/>
          <p:cNvCxnSpPr>
            <a:endCxn id="8" idx="1"/>
          </p:cNvCxnSpPr>
          <p:nvPr/>
        </p:nvCxnSpPr>
        <p:spPr>
          <a:xfrm>
            <a:off x="4001106" y="4944350"/>
            <a:ext cx="1418630" cy="1785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197"/>
          <p:cNvCxnSpPr>
            <a:stCxn id="12" idx="3"/>
            <a:endCxn id="11" idx="0"/>
          </p:cNvCxnSpPr>
          <p:nvPr/>
        </p:nvCxnSpPr>
        <p:spPr>
          <a:xfrm>
            <a:off x="4209231" y="5653584"/>
            <a:ext cx="1583877" cy="3471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197"/>
          <p:cNvCxnSpPr/>
          <p:nvPr/>
        </p:nvCxnSpPr>
        <p:spPr>
          <a:xfrm rot="16200000" flipV="1">
            <a:off x="1774805" y="1826918"/>
            <a:ext cx="1826430" cy="1356528"/>
          </a:xfrm>
          <a:prstGeom prst="bentConnector3">
            <a:avLst>
              <a:gd name="adj1" fmla="val -244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14810" y="5357826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YES</a:t>
            </a:r>
            <a:endParaRPr lang="en-IN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2857488" y="5111667"/>
            <a:ext cx="428628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 smtClean="0"/>
              <a:t>NO</a:t>
            </a:r>
            <a:endParaRPr lang="en-IN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857488" y="5882034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NO</a:t>
            </a:r>
            <a:endParaRPr lang="en-IN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4232052" y="4643446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YES</a:t>
            </a:r>
            <a:endParaRPr lang="en-IN" sz="1200" dirty="0"/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xmlns="" val="3751633137"/>
              </p:ext>
            </p:extLst>
          </p:nvPr>
        </p:nvGraphicFramePr>
        <p:xfrm>
          <a:off x="4876800" y="0"/>
          <a:ext cx="30480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4760350" y="1509469"/>
            <a:ext cx="21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To remote station</a:t>
            </a:r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4880719" y="2614534"/>
            <a:ext cx="27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From remote station</a:t>
            </a:r>
            <a:endParaRPr lang="en-IN" dirty="0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edefined Process 82"/>
          <p:cNvSpPr>
            <a:spLocks noChangeArrowheads="1"/>
          </p:cNvSpPr>
          <p:nvPr/>
        </p:nvSpPr>
        <p:spPr bwMode="auto">
          <a:xfrm>
            <a:off x="2995611" y="533412"/>
            <a:ext cx="1433513" cy="365125"/>
          </a:xfrm>
          <a:prstGeom prst="flowChartPredefined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Slave-1, 2...n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lowchart: Decision 71"/>
          <p:cNvSpPr>
            <a:spLocks noChangeArrowheads="1"/>
          </p:cNvSpPr>
          <p:nvPr/>
        </p:nvSpPr>
        <p:spPr bwMode="auto">
          <a:xfrm>
            <a:off x="2919596" y="4164040"/>
            <a:ext cx="2246312" cy="415925"/>
          </a:xfrm>
          <a:prstGeom prst="flowChartDecision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Check for identity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lowchart: Process 79"/>
          <p:cNvSpPr>
            <a:spLocks noChangeArrowheads="1"/>
          </p:cNvSpPr>
          <p:nvPr/>
        </p:nvSpPr>
        <p:spPr bwMode="auto">
          <a:xfrm>
            <a:off x="3235931" y="1827231"/>
            <a:ext cx="1338263" cy="465138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Read Sensor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117"/>
          <p:cNvSpPr>
            <a:spLocks noChangeArrowheads="1"/>
          </p:cNvSpPr>
          <p:nvPr/>
        </p:nvSpPr>
        <p:spPr bwMode="auto">
          <a:xfrm>
            <a:off x="3077182" y="1041413"/>
            <a:ext cx="1655762" cy="342900"/>
          </a:xfrm>
          <a:prstGeom prst="flowChartTerminator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Initialization of variables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AutoShape 85"/>
          <p:cNvSpPr>
            <a:spLocks noChangeArrowheads="1"/>
          </p:cNvSpPr>
          <p:nvPr/>
        </p:nvSpPr>
        <p:spPr bwMode="auto">
          <a:xfrm>
            <a:off x="2822193" y="2522257"/>
            <a:ext cx="2243138" cy="614363"/>
          </a:xfrm>
          <a:prstGeom prst="hexagon">
            <a:avLst>
              <a:gd name="adj" fmla="val 91279"/>
              <a:gd name="vf" fmla="val 115470"/>
            </a:avLst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Display the sensor values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114"/>
          <p:cNvSpPr>
            <a:spLocks noChangeArrowheads="1"/>
          </p:cNvSpPr>
          <p:nvPr/>
        </p:nvSpPr>
        <p:spPr bwMode="auto">
          <a:xfrm>
            <a:off x="3149097" y="5082690"/>
            <a:ext cx="1833562" cy="244475"/>
          </a:xfrm>
          <a:prstGeom prst="flowChartProcess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Send the data to master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113"/>
          <p:cNvSpPr>
            <a:spLocks noChangeArrowheads="1"/>
          </p:cNvSpPr>
          <p:nvPr/>
        </p:nvSpPr>
        <p:spPr bwMode="auto">
          <a:xfrm>
            <a:off x="2894720" y="3283801"/>
            <a:ext cx="2246312" cy="660400"/>
          </a:xfrm>
          <a:prstGeom prst="flowChartDecision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Receive command from master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utoShape 84"/>
          <p:cNvSpPr>
            <a:spLocks noChangeArrowheads="1"/>
          </p:cNvSpPr>
          <p:nvPr/>
        </p:nvSpPr>
        <p:spPr bwMode="auto">
          <a:xfrm>
            <a:off x="3518984" y="5629367"/>
            <a:ext cx="1093788" cy="342900"/>
          </a:xfrm>
          <a:prstGeom prst="flowChartTerminator">
            <a:avLst/>
          </a:prstGeom>
          <a:solidFill>
            <a:srgbClr val="FFFFFF"/>
          </a:solidFill>
          <a:ln w="25400">
            <a:solidFill>
              <a:srgbClr val="C4BC9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76923C"/>
                </a:solidFill>
                <a:effectLst/>
                <a:latin typeface="Franklin Gothic Book" pitchFamily="34" charset="0"/>
                <a:ea typeface="Times New Roman" pitchFamily="18" charset="0"/>
                <a:cs typeface="Tunga" pitchFamily="34" charset="0"/>
              </a:rPr>
              <a:t>Back 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/>
          <p:cNvCxnSpPr>
            <a:endCxn id="4" idx="0"/>
          </p:cNvCxnSpPr>
          <p:nvPr/>
        </p:nvCxnSpPr>
        <p:spPr>
          <a:xfrm>
            <a:off x="3905063" y="1398603"/>
            <a:ext cx="0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05062" y="2294689"/>
            <a:ext cx="0" cy="276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17706" y="3136620"/>
            <a:ext cx="0" cy="231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17876" y="3920783"/>
            <a:ext cx="0" cy="276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65878" y="4556761"/>
            <a:ext cx="0" cy="565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85"/>
          <p:cNvCxnSpPr/>
          <p:nvPr/>
        </p:nvCxnSpPr>
        <p:spPr>
          <a:xfrm>
            <a:off x="4097865" y="6196059"/>
            <a:ext cx="1545705" cy="190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97865" y="5352529"/>
            <a:ext cx="0" cy="276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593792" y="1659654"/>
            <a:ext cx="6778" cy="4536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905064" y="1700581"/>
            <a:ext cx="16955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33112" y="468475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YES</a:t>
            </a:r>
            <a:endParaRPr lang="en-IN" sz="1200" dirty="0"/>
          </a:p>
        </p:txBody>
      </p:sp>
      <p:cxnSp>
        <p:nvCxnSpPr>
          <p:cNvPr id="20" name="Straight Arrow Connector 197"/>
          <p:cNvCxnSpPr>
            <a:stCxn id="3" idx="3"/>
          </p:cNvCxnSpPr>
          <p:nvPr/>
        </p:nvCxnSpPr>
        <p:spPr>
          <a:xfrm flipV="1">
            <a:off x="5165908" y="1659654"/>
            <a:ext cx="181650" cy="27123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25648" y="4050562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NO</a:t>
            </a:r>
            <a:endParaRPr lang="en-IN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061674" y="389893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YES</a:t>
            </a:r>
            <a:endParaRPr lang="en-IN" sz="1200" dirty="0"/>
          </a:p>
        </p:txBody>
      </p:sp>
      <p:cxnSp>
        <p:nvCxnSpPr>
          <p:cNvPr id="23" name="Straight Arrow Connector 22"/>
          <p:cNvCxnSpPr>
            <a:stCxn id="8" idx="3"/>
          </p:cNvCxnSpPr>
          <p:nvPr/>
        </p:nvCxnSpPr>
        <p:spPr>
          <a:xfrm>
            <a:off x="5141032" y="3614001"/>
            <a:ext cx="206696" cy="3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</p:cNvCxnSpPr>
          <p:nvPr/>
        </p:nvCxnSpPr>
        <p:spPr>
          <a:xfrm>
            <a:off x="4065878" y="5972267"/>
            <a:ext cx="5601" cy="230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utoShape 115"/>
          <p:cNvSpPr>
            <a:spLocks noChangeShapeType="1"/>
          </p:cNvSpPr>
          <p:nvPr/>
        </p:nvSpPr>
        <p:spPr bwMode="auto">
          <a:xfrm>
            <a:off x="1469317" y="3614001"/>
            <a:ext cx="1411339" cy="45719"/>
          </a:xfrm>
          <a:custGeom>
            <a:avLst/>
            <a:gdLst>
              <a:gd name="connsiteX0" fmla="*/ 0 w 1428760"/>
              <a:gd name="connsiteY0" fmla="*/ 0 h 45719"/>
              <a:gd name="connsiteX1" fmla="*/ 1042509 w 1428760"/>
              <a:gd name="connsiteY1" fmla="*/ 0 h 45719"/>
              <a:gd name="connsiteX2" fmla="*/ 1042509 w 1428760"/>
              <a:gd name="connsiteY2" fmla="*/ 45719 h 45719"/>
              <a:gd name="connsiteX3" fmla="*/ 1428760 w 1428760"/>
              <a:gd name="connsiteY3" fmla="*/ 45719 h 45719"/>
              <a:gd name="connsiteX0" fmla="*/ 0 w 1428760"/>
              <a:gd name="connsiteY0" fmla="*/ 0 h 45719"/>
              <a:gd name="connsiteX1" fmla="*/ 1042509 w 1428760"/>
              <a:gd name="connsiteY1" fmla="*/ 0 h 45719"/>
              <a:gd name="connsiteX2" fmla="*/ 1428760 w 1428760"/>
              <a:gd name="connsiteY2" fmla="*/ 45719 h 45719"/>
              <a:gd name="connsiteX0" fmla="*/ 0 w 1428760"/>
              <a:gd name="connsiteY0" fmla="*/ 0 h 45719"/>
              <a:gd name="connsiteX1" fmla="*/ 1428760 w 1428760"/>
              <a:gd name="connsiteY1" fmla="*/ 45719 h 45719"/>
              <a:gd name="connsiteX0" fmla="*/ 0 w 1439646"/>
              <a:gd name="connsiteY0" fmla="*/ 19595 h 19595"/>
              <a:gd name="connsiteX1" fmla="*/ 1439646 w 1439646"/>
              <a:gd name="connsiteY1" fmla="*/ 0 h 1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646" h="19595" fill="none">
                <a:moveTo>
                  <a:pt x="0" y="19595"/>
                </a:moveTo>
                <a:lnTo>
                  <a:pt x="1439646" y="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1" name="AutoShape 109"/>
          <p:cNvSpPr>
            <a:spLocks noChangeShapeType="1"/>
          </p:cNvSpPr>
          <p:nvPr/>
        </p:nvSpPr>
        <p:spPr bwMode="auto">
          <a:xfrm rot="10800000">
            <a:off x="1416926" y="4371892"/>
            <a:ext cx="1477794" cy="45720"/>
          </a:xfrm>
          <a:custGeom>
            <a:avLst/>
            <a:gdLst>
              <a:gd name="connsiteX0" fmla="*/ 0 w 996712"/>
              <a:gd name="connsiteY0" fmla="*/ 0 h 45719"/>
              <a:gd name="connsiteX1" fmla="*/ 379279 w 996712"/>
              <a:gd name="connsiteY1" fmla="*/ 0 h 45719"/>
              <a:gd name="connsiteX2" fmla="*/ 379279 w 996712"/>
              <a:gd name="connsiteY2" fmla="*/ 45719 h 45719"/>
              <a:gd name="connsiteX3" fmla="*/ 996712 w 996712"/>
              <a:gd name="connsiteY3" fmla="*/ 45719 h 45719"/>
              <a:gd name="connsiteX0" fmla="*/ 0 w 996712"/>
              <a:gd name="connsiteY0" fmla="*/ 0 h 45719"/>
              <a:gd name="connsiteX1" fmla="*/ 379279 w 996712"/>
              <a:gd name="connsiteY1" fmla="*/ 0 h 45719"/>
              <a:gd name="connsiteX2" fmla="*/ 996712 w 996712"/>
              <a:gd name="connsiteY2" fmla="*/ 45719 h 45719"/>
              <a:gd name="connsiteX0" fmla="*/ 0 w 996712"/>
              <a:gd name="connsiteY0" fmla="*/ 0 h 65314"/>
              <a:gd name="connsiteX1" fmla="*/ 379279 w 996712"/>
              <a:gd name="connsiteY1" fmla="*/ 65314 h 65314"/>
              <a:gd name="connsiteX2" fmla="*/ 996712 w 996712"/>
              <a:gd name="connsiteY2" fmla="*/ 45719 h 65314"/>
              <a:gd name="connsiteX0" fmla="*/ 0 w 996712"/>
              <a:gd name="connsiteY0" fmla="*/ 30481 h 30481"/>
              <a:gd name="connsiteX1" fmla="*/ 379279 w 996712"/>
              <a:gd name="connsiteY1" fmla="*/ 19595 h 30481"/>
              <a:gd name="connsiteX2" fmla="*/ 996712 w 996712"/>
              <a:gd name="connsiteY2" fmla="*/ 0 h 3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712" h="30481" fill="none">
                <a:moveTo>
                  <a:pt x="0" y="30481"/>
                </a:moveTo>
                <a:lnTo>
                  <a:pt x="379279" y="19595"/>
                </a:lnTo>
                <a:lnTo>
                  <a:pt x="996712" y="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808963" y="3232028"/>
            <a:ext cx="211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From base station</a:t>
            </a:r>
            <a:endParaRPr lang="en-IN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98984" y="4510383"/>
            <a:ext cx="211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to base station</a:t>
            </a:r>
            <a:endParaRPr lang="en-IN" sz="1400" dirty="0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xmlns="" val="3751633137"/>
              </p:ext>
            </p:extLst>
          </p:nvPr>
        </p:nvGraphicFramePr>
        <p:xfrm>
          <a:off x="4876800" y="0"/>
          <a:ext cx="30480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37022266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="" xmlns:p14="http://schemas.microsoft.com/office/powerpoint/2010/main" val="924292796"/>
              </p:ext>
            </p:extLst>
          </p:nvPr>
        </p:nvGraphicFramePr>
        <p:xfrm>
          <a:off x="5334000" y="25401"/>
          <a:ext cx="22098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102"/>
          <a:stretch>
            <a:fillRect/>
          </a:stretch>
        </p:blipFill>
        <p:spPr>
          <a:xfrm>
            <a:off x="533400" y="1785926"/>
            <a:ext cx="8077200" cy="402572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="" xmlns:p14="http://schemas.microsoft.com/office/powerpoint/2010/main" val="927226158"/>
              </p:ext>
            </p:extLst>
          </p:nvPr>
        </p:nvGraphicFramePr>
        <p:xfrm>
          <a:off x="1905000" y="609600"/>
          <a:ext cx="5791199" cy="115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Rectangle 4"/>
          <p:cNvSpPr/>
          <p:nvPr/>
        </p:nvSpPr>
        <p:spPr>
          <a:xfrm>
            <a:off x="2928926" y="2285992"/>
            <a:ext cx="42862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357818" y="2214554"/>
            <a:ext cx="42862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643306" y="6519470"/>
            <a:ext cx="5072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Courtesy- Irrigation Technology by DR. Ragunath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7488" y="5929330"/>
            <a:ext cx="392909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Fig</a:t>
            </a:r>
            <a:r>
              <a:rPr lang="en-IN" sz="1600" dirty="0" smtClean="0"/>
              <a:t> – YIELD vs. WATER RELATION</a:t>
            </a:r>
            <a:endParaRPr lang="en-IN" sz="1600" dirty="0"/>
          </a:p>
        </p:txBody>
      </p:sp>
    </p:spTree>
    <p:extLst>
      <p:ext uri="{BB962C8B-B14F-4D97-AF65-F5344CB8AC3E}">
        <p14:creationId xmlns="" xmlns:p14="http://schemas.microsoft.com/office/powerpoint/2010/main" val="1756679992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39552" y="714356"/>
            <a:ext cx="8104414" cy="3096344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8728" y="1142984"/>
            <a:ext cx="2304256" cy="9133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Prefixed soil data base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9464" y="785794"/>
            <a:ext cx="2968750" cy="15614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ounded Rectangle 7"/>
          <p:cNvSpPr/>
          <p:nvPr/>
        </p:nvSpPr>
        <p:spPr>
          <a:xfrm>
            <a:off x="1285852" y="2571744"/>
            <a:ext cx="2304256" cy="8640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Database from current soil data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7422" y="4714884"/>
            <a:ext cx="2587152" cy="1673761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429" y="3929066"/>
            <a:ext cx="444150" cy="61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4512" y="4500570"/>
            <a:ext cx="444150" cy="61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5357826"/>
            <a:ext cx="444150" cy="61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4414" y="5818836"/>
            <a:ext cx="444150" cy="61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8789" y="4000504"/>
            <a:ext cx="444150" cy="61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1930" y="4572008"/>
            <a:ext cx="203922" cy="11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71472" y="5143512"/>
            <a:ext cx="203922" cy="11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785918" y="4643446"/>
            <a:ext cx="203922" cy="11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642910" y="6000768"/>
            <a:ext cx="203922" cy="11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296244" y="6429396"/>
            <a:ext cx="203922" cy="11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/>
          <p:cNvCxnSpPr>
            <a:stCxn id="16" idx="3"/>
          </p:cNvCxnSpPr>
          <p:nvPr/>
        </p:nvCxnSpPr>
        <p:spPr>
          <a:xfrm>
            <a:off x="775394" y="5199824"/>
            <a:ext cx="1510590" cy="372316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38405" y="4786322"/>
            <a:ext cx="1147579" cy="857256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846832" y="5572140"/>
            <a:ext cx="1439152" cy="48494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1561481" y="5704893"/>
            <a:ext cx="806064" cy="78581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V="1">
            <a:off x="1651545" y="4937701"/>
            <a:ext cx="785818" cy="48306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http://www.colourbox.com/preview/4154581-336963-mobile-phone-sm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3504" y="4855590"/>
            <a:ext cx="1048652" cy="13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://www.specialeyes.co.nz/wp-content/uploads/2013/08/effective-internet-market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3636" y="4429132"/>
            <a:ext cx="2502180" cy="18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Up Arrow 26"/>
          <p:cNvSpPr/>
          <p:nvPr/>
        </p:nvSpPr>
        <p:spPr>
          <a:xfrm>
            <a:off x="3062992" y="3857628"/>
            <a:ext cx="294562" cy="811923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5535676" y="3857628"/>
            <a:ext cx="179332" cy="9927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Down Arrow 28"/>
          <p:cNvSpPr/>
          <p:nvPr/>
        </p:nvSpPr>
        <p:spPr>
          <a:xfrm>
            <a:off x="7500958" y="3857628"/>
            <a:ext cx="229958" cy="56456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10" descr="http://neworganizing.com/media/contentimages/Exce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6578" y="2493269"/>
            <a:ext cx="1150045" cy="11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Bent-Up Arrow 30"/>
          <p:cNvSpPr/>
          <p:nvPr/>
        </p:nvSpPr>
        <p:spPr>
          <a:xfrm>
            <a:off x="3666771" y="2428868"/>
            <a:ext cx="2262551" cy="684076"/>
          </a:xfrm>
          <a:prstGeom prst="bent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Arrow 31"/>
          <p:cNvSpPr/>
          <p:nvPr/>
        </p:nvSpPr>
        <p:spPr>
          <a:xfrm>
            <a:off x="3786182" y="1500174"/>
            <a:ext cx="1700210" cy="31267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ounded Rectangle 32"/>
          <p:cNvSpPr/>
          <p:nvPr/>
        </p:nvSpPr>
        <p:spPr>
          <a:xfrm>
            <a:off x="2766350" y="6538496"/>
            <a:ext cx="1805650" cy="3020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002060"/>
                </a:solidFill>
              </a:rPr>
              <a:t>Base station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357950" y="6538496"/>
            <a:ext cx="2160241" cy="3020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srgbClr val="002060"/>
                </a:solidFill>
              </a:rPr>
              <a:t>World Wide Access </a:t>
            </a:r>
            <a:endParaRPr lang="en-IN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711896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N21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714356"/>
            <a:ext cx="8286808" cy="578647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714356"/>
            <a:ext cx="8286808" cy="578647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714356"/>
            <a:ext cx="8286808" cy="590502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May 07, 13 52 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428596" y="785793"/>
            <a:ext cx="8286808" cy="578647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2622451849"/>
              </p:ext>
            </p:extLst>
          </p:nvPr>
        </p:nvGraphicFramePr>
        <p:xfrm>
          <a:off x="642939" y="1905000"/>
          <a:ext cx="7858125" cy="421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Diagram group"/>
          <p:cNvGrpSpPr/>
          <p:nvPr/>
        </p:nvGrpSpPr>
        <p:grpSpPr>
          <a:xfrm>
            <a:off x="2590800" y="228670"/>
            <a:ext cx="3810000" cy="1219130"/>
            <a:chOff x="0" y="34"/>
            <a:chExt cx="3810000" cy="12191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7" name="Group 6"/>
            <p:cNvGrpSpPr/>
            <p:nvPr/>
          </p:nvGrpSpPr>
          <p:grpSpPr>
            <a:xfrm>
              <a:off x="0" y="34"/>
              <a:ext cx="3810000" cy="1219130"/>
              <a:chOff x="0" y="34"/>
              <a:chExt cx="3810000" cy="121913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34"/>
                <a:ext cx="3810000" cy="121913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59513" y="59547"/>
                <a:ext cx="3690974" cy="11001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4400" b="1" kern="1200" dirty="0" smtClean="0">
                    <a:latin typeface="Forte" pitchFamily="66" charset="0"/>
                  </a:rPr>
                  <a:t>Conclusion</a:t>
                </a:r>
                <a:endParaRPr lang="en-US" sz="3600" b="1" kern="1200" dirty="0">
                  <a:latin typeface="Forte" pitchFamily="66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133260369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3"/>
          <p:cNvSpPr>
            <a:spLocks noChangeArrowheads="1"/>
          </p:cNvSpPr>
          <p:nvPr/>
        </p:nvSpPr>
        <p:spPr bwMode="auto">
          <a:xfrm>
            <a:off x="45720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58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anklin Gothic Book" pitchFamily="34" charset="0"/>
                <a:ea typeface="Franklin Gothic Book" pitchFamily="34" charset="0"/>
                <a:cs typeface="TimesNewRomanPSMT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6" name="Diagram group"/>
          <p:cNvGrpSpPr/>
          <p:nvPr/>
        </p:nvGrpSpPr>
        <p:grpSpPr>
          <a:xfrm>
            <a:off x="2590800" y="0"/>
            <a:ext cx="3810000" cy="1219130"/>
            <a:chOff x="0" y="34"/>
            <a:chExt cx="3810000" cy="12191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57" name="Group 56"/>
            <p:cNvGrpSpPr/>
            <p:nvPr/>
          </p:nvGrpSpPr>
          <p:grpSpPr>
            <a:xfrm>
              <a:off x="0" y="34"/>
              <a:ext cx="3810000" cy="1219130"/>
              <a:chOff x="0" y="34"/>
              <a:chExt cx="3810000" cy="121913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0" y="34"/>
                <a:ext cx="3810000" cy="121913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ounded Rectangle 4"/>
              <p:cNvSpPr/>
              <p:nvPr/>
            </p:nvSpPr>
            <p:spPr>
              <a:xfrm>
                <a:off x="59513" y="59547"/>
                <a:ext cx="3690974" cy="11001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4400" b="1" kern="1200" dirty="0" smtClean="0">
                    <a:latin typeface="Forte" pitchFamily="66" charset="0"/>
                  </a:rPr>
                  <a:t>Possible Expansions</a:t>
                </a:r>
                <a:endParaRPr lang="en-US" sz="4400" b="1" kern="1200" dirty="0">
                  <a:latin typeface="Forte" pitchFamily="66" charset="0"/>
                </a:endParaRPr>
              </a:p>
            </p:txBody>
          </p:sp>
        </p:grpSp>
      </p:grpSp>
      <p:graphicFrame>
        <p:nvGraphicFramePr>
          <p:cNvPr id="48" name="Diagram 47"/>
          <p:cNvGraphicFramePr/>
          <p:nvPr/>
        </p:nvGraphicFramePr>
        <p:xfrm>
          <a:off x="928662" y="2000240"/>
          <a:ext cx="7358114" cy="398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30660679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585" r="23583"/>
          <a:stretch/>
        </p:blipFill>
        <p:spPr>
          <a:xfrm>
            <a:off x="5334000" y="1676400"/>
            <a:ext cx="3429000" cy="39624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4648200" cy="3917950"/>
          </a:xfrm>
          <a:prstGeom prst="rect">
            <a:avLst/>
          </a:prstGeom>
        </p:spPr>
      </p:pic>
      <p:grpSp>
        <p:nvGrpSpPr>
          <p:cNvPr id="7" name="Diagram group"/>
          <p:cNvGrpSpPr/>
          <p:nvPr/>
        </p:nvGrpSpPr>
        <p:grpSpPr>
          <a:xfrm>
            <a:off x="2590800" y="0"/>
            <a:ext cx="3810000" cy="1219130"/>
            <a:chOff x="0" y="34"/>
            <a:chExt cx="3810000" cy="12191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8" name="Group 7"/>
            <p:cNvGrpSpPr/>
            <p:nvPr/>
          </p:nvGrpSpPr>
          <p:grpSpPr>
            <a:xfrm>
              <a:off x="0" y="34"/>
              <a:ext cx="3810000" cy="1219130"/>
              <a:chOff x="0" y="34"/>
              <a:chExt cx="3810000" cy="121913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0" y="34"/>
                <a:ext cx="3810000" cy="121913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59513" y="59547"/>
                <a:ext cx="3690974" cy="11001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4400" b="1" kern="1200" dirty="0" smtClean="0">
                    <a:latin typeface="Forte" pitchFamily="66" charset="0"/>
                  </a:rPr>
                  <a:t>Recognition</a:t>
                </a:r>
                <a:endParaRPr lang="en-US" sz="3600" b="1" kern="1200" dirty="0">
                  <a:latin typeface="Forte" pitchFamily="66" charset="0"/>
                </a:endParaRPr>
              </a:p>
            </p:txBody>
          </p:sp>
        </p:grp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="" xmlns:p14="http://schemas.microsoft.com/office/powerpoint/2010/main" val="4162224095"/>
              </p:ext>
            </p:extLst>
          </p:nvPr>
        </p:nvGraphicFramePr>
        <p:xfrm>
          <a:off x="71406" y="5857892"/>
          <a:ext cx="8858312" cy="57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2214272270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May 07, 18 00 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797259"/>
            <a:ext cx="8286808" cy="5775013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May 07, 18 00 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725821"/>
            <a:ext cx="8286808" cy="5775013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544" t="1548" r="18182" b="-1072"/>
          <a:stretch/>
        </p:blipFill>
        <p:spPr>
          <a:xfrm>
            <a:off x="914402" y="609600"/>
            <a:ext cx="3548191" cy="5715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4039731306"/>
              </p:ext>
            </p:extLst>
          </p:nvPr>
        </p:nvGraphicFramePr>
        <p:xfrm>
          <a:off x="4495800" y="685800"/>
          <a:ext cx="3810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643438" y="2456257"/>
            <a:ext cx="35719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Sensors</a:t>
            </a:r>
          </a:p>
          <a:p>
            <a:r>
              <a:rPr lang="en-IN" sz="1600" dirty="0" smtClean="0"/>
              <a:t>       4 Soil moisture sensors (SM100)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660900" y="3180520"/>
            <a:ext cx="3505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Data logger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en-IN" sz="2000" dirty="0"/>
              <a:t>  </a:t>
            </a:r>
            <a:r>
              <a:rPr lang="en-IN" sz="2000" dirty="0" smtClean="0"/>
              <a:t>    </a:t>
            </a:r>
            <a:r>
              <a:rPr lang="en-IN" sz="1600" dirty="0" smtClean="0"/>
              <a:t>LCD Display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48200" y="3925677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Data </a:t>
            </a:r>
            <a:r>
              <a:rPr lang="en-IN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transfer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oper Black" panose="0208090404030B020404" pitchFamily="18" charset="0"/>
              </a:rPr>
              <a:t> </a:t>
            </a:r>
          </a:p>
          <a:p>
            <a:r>
              <a:rPr lang="en-IN" dirty="0">
                <a:latin typeface="Cooper Black" panose="0208090404030B020404" pitchFamily="18" charset="0"/>
              </a:rPr>
              <a:t> </a:t>
            </a:r>
            <a:r>
              <a:rPr lang="en-IN" dirty="0" smtClean="0">
                <a:latin typeface="Cooper Black" panose="0208090404030B020404" pitchFamily="18" charset="0"/>
              </a:rPr>
              <a:t>     </a:t>
            </a:r>
            <a:r>
              <a:rPr lang="en-IN" sz="1600" dirty="0" smtClean="0"/>
              <a:t>USB </a:t>
            </a:r>
            <a:r>
              <a:rPr lang="en-IN" sz="1600" dirty="0"/>
              <a:t>to </a:t>
            </a:r>
            <a:r>
              <a:rPr lang="en-IN" sz="1600" dirty="0" smtClean="0"/>
              <a:t>Serial</a:t>
            </a:r>
            <a:endParaRPr lang="en-US" sz="16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="" xmlns:p14="http://schemas.microsoft.com/office/powerpoint/2010/main" val="2601629598"/>
              </p:ext>
            </p:extLst>
          </p:nvPr>
        </p:nvGraphicFramePr>
        <p:xfrm>
          <a:off x="51054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45229" y="5169771"/>
            <a:ext cx="208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1600" dirty="0" smtClean="0"/>
              <a:t> Highly Expensive</a:t>
            </a:r>
          </a:p>
          <a:p>
            <a:pPr>
              <a:buFont typeface="Wingdings" pitchFamily="2" charset="2"/>
              <a:buChar char="§"/>
            </a:pPr>
            <a:r>
              <a:rPr lang="en-IN" sz="1600" dirty="0" smtClean="0"/>
              <a:t> No Customization</a:t>
            </a:r>
          </a:p>
          <a:p>
            <a:endParaRPr lang="en-IN" sz="1600" dirty="0"/>
          </a:p>
        </p:txBody>
      </p:sp>
      <p:sp>
        <p:nvSpPr>
          <p:cNvPr id="12" name="Rectangle 11"/>
          <p:cNvSpPr/>
          <p:nvPr/>
        </p:nvSpPr>
        <p:spPr>
          <a:xfrm>
            <a:off x="4796863" y="4702742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 smtClean="0">
                <a:solidFill>
                  <a:schemeClr val="accent1"/>
                </a:solidFill>
                <a:latin typeface="Impact" pitchFamily="34" charset="0"/>
              </a:rPr>
              <a:t>CONS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9755" y="1988098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 smtClean="0">
                <a:solidFill>
                  <a:schemeClr val="accent1"/>
                </a:solidFill>
                <a:latin typeface="Impact" pitchFamily="34" charset="0"/>
              </a:rPr>
              <a:t>SPECS &gt;</a:t>
            </a:r>
          </a:p>
        </p:txBody>
      </p:sp>
    </p:spTree>
    <p:extLst>
      <p:ext uri="{BB962C8B-B14F-4D97-AF65-F5344CB8AC3E}">
        <p14:creationId xmlns="" xmlns:p14="http://schemas.microsoft.com/office/powerpoint/2010/main" val="310794187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hoto May 07, 17 59 4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96" y="714356"/>
            <a:ext cx="8286808" cy="578647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DSCN810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0" y="732216"/>
            <a:ext cx="8286744" cy="578643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PROJECTINBOX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96" y="785794"/>
            <a:ext cx="8286808" cy="576686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3308140343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SCN810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96" y="785794"/>
            <a:ext cx="8286808" cy="571504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3"/>
          <p:cNvSpPr>
            <a:spLocks noChangeArrowheads="1"/>
          </p:cNvSpPr>
          <p:nvPr/>
        </p:nvSpPr>
        <p:spPr bwMode="auto">
          <a:xfrm>
            <a:off x="45720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58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anklin Gothic Book" pitchFamily="34" charset="0"/>
                <a:ea typeface="Franklin Gothic Book" pitchFamily="34" charset="0"/>
                <a:cs typeface="TimesNewRomanPSMT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Diagram group"/>
          <p:cNvGrpSpPr/>
          <p:nvPr/>
        </p:nvGrpSpPr>
        <p:grpSpPr>
          <a:xfrm>
            <a:off x="2857488" y="71438"/>
            <a:ext cx="3786214" cy="928670"/>
            <a:chOff x="0" y="34"/>
            <a:chExt cx="3810000" cy="12191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3" name="Group 56"/>
            <p:cNvGrpSpPr/>
            <p:nvPr/>
          </p:nvGrpSpPr>
          <p:grpSpPr>
            <a:xfrm>
              <a:off x="0" y="34"/>
              <a:ext cx="3810000" cy="1219130"/>
              <a:chOff x="0" y="34"/>
              <a:chExt cx="3810000" cy="121913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0" y="34"/>
                <a:ext cx="3810000" cy="121913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ounded Rectangle 4"/>
              <p:cNvSpPr/>
              <p:nvPr/>
            </p:nvSpPr>
            <p:spPr>
              <a:xfrm>
                <a:off x="59513" y="59547"/>
                <a:ext cx="3690974" cy="11001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4800" b="1" dirty="0" smtClean="0">
                    <a:latin typeface="Forte" panose="03060902040502070203" pitchFamily="66" charset="0"/>
                  </a:rPr>
                  <a:t>Rewards</a:t>
                </a:r>
                <a:endParaRPr lang="en-US" sz="4400" b="1" dirty="0"/>
              </a:p>
            </p:txBody>
          </p:sp>
        </p:grpSp>
      </p:grpSp>
      <p:graphicFrame>
        <p:nvGraphicFramePr>
          <p:cNvPr id="12" name="Diagram 11"/>
          <p:cNvGraphicFramePr/>
          <p:nvPr/>
        </p:nvGraphicFramePr>
        <p:xfrm>
          <a:off x="-1571668" y="5857892"/>
          <a:ext cx="12215898" cy="64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DSCN845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282" y="1071546"/>
            <a:ext cx="8762997" cy="4714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660679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255447877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3276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51" t="4309" r="2102" b="4309"/>
          <a:stretch>
            <a:fillRect/>
          </a:stretch>
        </p:blipFill>
        <p:spPr bwMode="auto">
          <a:xfrm>
            <a:off x="2626856" y="4491575"/>
            <a:ext cx="3320856" cy="15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751011"/>
            <a:ext cx="3889375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15141" y="2786058"/>
            <a:ext cx="1643074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TEQIP - II</a:t>
            </a:r>
            <a:endParaRPr lang="en-US" sz="2000" b="1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22442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oto May 06, 13 34 10.jp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6000" contrast="9000"/>
          </a:blip>
          <a:srcRect l="8202" t="8199" r="3609" b="6296"/>
          <a:stretch>
            <a:fillRect/>
          </a:stretch>
        </p:blipFill>
        <p:spPr>
          <a:xfrm>
            <a:off x="214283" y="214290"/>
            <a:ext cx="4143404" cy="6072230"/>
          </a:xfrm>
          <a:prstGeom prst="rect">
            <a:avLst/>
          </a:prstGeom>
        </p:spPr>
      </p:pic>
      <p:grpSp>
        <p:nvGrpSpPr>
          <p:cNvPr id="4" name="Diagram group"/>
          <p:cNvGrpSpPr/>
          <p:nvPr/>
        </p:nvGrpSpPr>
        <p:grpSpPr>
          <a:xfrm>
            <a:off x="4495800" y="381070"/>
            <a:ext cx="3810000" cy="1219130"/>
            <a:chOff x="0" y="34"/>
            <a:chExt cx="3810000" cy="12191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grpSp>
          <p:nvGrpSpPr>
            <p:cNvPr id="5" name="Group 4"/>
            <p:cNvGrpSpPr/>
            <p:nvPr/>
          </p:nvGrpSpPr>
          <p:grpSpPr>
            <a:xfrm>
              <a:off x="0" y="34"/>
              <a:ext cx="3810000" cy="1219130"/>
              <a:chOff x="0" y="34"/>
              <a:chExt cx="3810000" cy="121913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0" y="34"/>
                <a:ext cx="3810000" cy="1219130"/>
              </a:xfrm>
              <a:prstGeom prst="roundRect">
                <a:avLst/>
              </a:prstGeom>
              <a:sp3d prstMaterial="plastic">
                <a:bevelT w="50800" h="50800"/>
                <a:bevelB w="50800" h="508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59513" y="59547"/>
                <a:ext cx="3690974" cy="11001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106680" rIns="106680" bIns="106680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5400" b="1" kern="1200" dirty="0" smtClean="0"/>
                  <a:t>Thank You</a:t>
                </a:r>
                <a:endParaRPr lang="en-US" sz="5400" b="1" kern="1200" dirty="0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93" y="2743200"/>
            <a:ext cx="3290614" cy="2743200"/>
          </a:xfrm>
          <a:prstGeom prst="rect">
            <a:avLst/>
          </a:prstGeom>
          <a:effectLst>
            <a:softEdge rad="254000"/>
          </a:effectLst>
        </p:spPr>
      </p:pic>
      <p:graphicFrame>
        <p:nvGraphicFramePr>
          <p:cNvPr id="11" name="Diagram 10"/>
          <p:cNvGraphicFramePr/>
          <p:nvPr/>
        </p:nvGraphicFramePr>
        <p:xfrm>
          <a:off x="1285852" y="2357430"/>
          <a:ext cx="2286016" cy="134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="" xmlns:p14="http://schemas.microsoft.com/office/powerpoint/2010/main" val="2003251896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2601629598"/>
              </p:ext>
            </p:extLst>
          </p:nvPr>
        </p:nvGraphicFramePr>
        <p:xfrm>
          <a:off x="4857752" y="0"/>
          <a:ext cx="3181376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642918"/>
            <a:ext cx="3571900" cy="55007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4876" y="2500306"/>
            <a:ext cx="3286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Dedicated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Wired Connectivity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/>
              <a:t>Very Expensive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indent="-285750"/>
            <a:endParaRPr lang="en-IN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786314" y="1324261"/>
            <a:ext cx="2148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u="sng" dirty="0" smtClean="0">
                <a:solidFill>
                  <a:schemeClr val="accent1"/>
                </a:solidFill>
                <a:latin typeface="Impact" pitchFamily="34" charset="0"/>
              </a:rPr>
              <a:t>Configuration &gt;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3505200" cy="1943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3505201"/>
            <a:ext cx="3505199" cy="1739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" y="25966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" y="53684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283106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Castellar" panose="020A0402060406010301" pitchFamily="18" charset="0"/>
              </a:rPr>
              <a:t>Base end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0" y="54864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Castellar" panose="020A0402060406010301" pitchFamily="18" charset="0"/>
              </a:rPr>
              <a:t>User end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="" xmlns:p14="http://schemas.microsoft.com/office/powerpoint/2010/main" val="755236648"/>
              </p:ext>
            </p:extLst>
          </p:nvPr>
        </p:nvGraphicFramePr>
        <p:xfrm>
          <a:off x="5029200" y="0"/>
          <a:ext cx="2819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786446" y="3869704"/>
            <a:ext cx="1206835" cy="11309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100" b="1" dirty="0">
                <a:effectLst/>
                <a:latin typeface="Franklin Gothic Book"/>
                <a:ea typeface="Times New Roman"/>
                <a:cs typeface="Times New Roman"/>
              </a:rPr>
              <a:t>Temp:29</a:t>
            </a:r>
            <a:r>
              <a:rPr lang="en-IN" sz="1100" b="1" baseline="30000" dirty="0">
                <a:effectLst/>
                <a:latin typeface="Franklin Gothic Book"/>
                <a:ea typeface="Times New Roman"/>
                <a:cs typeface="Times New Roman"/>
              </a:rPr>
              <a:t>0</a:t>
            </a:r>
            <a:r>
              <a:rPr lang="en-IN" sz="1100" b="1" dirty="0">
                <a:effectLst/>
                <a:latin typeface="Franklin Gothic Book"/>
                <a:ea typeface="Times New Roman"/>
                <a:cs typeface="Times New Roman"/>
              </a:rPr>
              <a:t>C SM:25%  ST:18</a:t>
            </a:r>
            <a:r>
              <a:rPr lang="en-IN" sz="1100" b="1" baseline="30000" dirty="0">
                <a:effectLst/>
                <a:latin typeface="Franklin Gothic Book"/>
                <a:ea typeface="Times New Roman"/>
                <a:cs typeface="Times New Roman"/>
              </a:rPr>
              <a:t>0</a:t>
            </a:r>
            <a:r>
              <a:rPr lang="en-IN" sz="1100" b="1" dirty="0">
                <a:effectLst/>
                <a:latin typeface="Franklin Gothic Book"/>
                <a:ea typeface="Times New Roman"/>
                <a:cs typeface="Times New Roman"/>
              </a:rPr>
              <a:t>C Lum:100lux RH:20%</a:t>
            </a:r>
            <a:endParaRPr lang="en-US" sz="1100" b="1" dirty="0">
              <a:effectLst/>
              <a:latin typeface="Franklin Gothic Book"/>
              <a:ea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0200" y="5323424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Castellar" panose="020A0402060406010301" pitchFamily="18" charset="0"/>
              </a:rPr>
              <a:t>SMS Format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0970" y="2732564"/>
            <a:ext cx="247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Received values at the user’s hands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24780" y="198120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Sensor values read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4781" y="2350533"/>
            <a:ext cx="21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Read values sent</a:t>
            </a:r>
            <a:endParaRPr lang="en-US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="" xmlns:p14="http://schemas.microsoft.com/office/powerpoint/2010/main" val="3073394652"/>
              </p:ext>
            </p:extLst>
          </p:nvPr>
        </p:nvGraphicFramePr>
        <p:xfrm>
          <a:off x="4495800" y="609600"/>
          <a:ext cx="3810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0" name="Right Arrow 19"/>
          <p:cNvSpPr/>
          <p:nvPr/>
        </p:nvSpPr>
        <p:spPr>
          <a:xfrm>
            <a:off x="4876800" y="2165867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876800" y="2545082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876800" y="2926082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4089990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755236648"/>
              </p:ext>
            </p:extLst>
          </p:nvPr>
        </p:nvGraphicFramePr>
        <p:xfrm>
          <a:off x="4857752" y="0"/>
          <a:ext cx="31147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357290" y="1714488"/>
            <a:ext cx="6286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Reducing the overall cost of the system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Customization feature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WSN for large area of coverage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Remote Connectivity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1">
                    <a:lumMod val="50000"/>
                  </a:schemeClr>
                </a:solidFill>
                <a:latin typeface="Tw Cen MT Condensed Extra Bold" pitchFamily="34" charset="0"/>
                <a:cs typeface="Times New Roman" panose="02020603050405020304" pitchFamily="18" charset="0"/>
              </a:rPr>
              <a:t>Management &amp; Monitoring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400" dirty="0" smtClean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1">
                  <a:lumMod val="50000"/>
                </a:schemeClr>
              </a:solidFill>
              <a:latin typeface="Tw Cen MT Condensed Extra Bold" pitchFamily="34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/>
          <p:cNvGraphicFramePr/>
          <p:nvPr>
            <p:extLst>
              <p:ext uri="{D42A27DB-BD31-4B8C-83A1-F6EECF244321}">
                <p14:modId xmlns="" xmlns:p14="http://schemas.microsoft.com/office/powerpoint/2010/main" val="156992616"/>
              </p:ext>
            </p:extLst>
          </p:nvPr>
        </p:nvGraphicFramePr>
        <p:xfrm>
          <a:off x="4953000" y="0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" name="Picture 28" descr="base.JPG"/>
          <p:cNvPicPr>
            <a:picLocks noChangeAspect="1"/>
          </p:cNvPicPr>
          <p:nvPr/>
        </p:nvPicPr>
        <p:blipFill>
          <a:blip r:embed="rId7" cstate="print"/>
          <a:srcRect l="4204" t="2707" r="7261" b="5415"/>
          <a:stretch>
            <a:fillRect/>
          </a:stretch>
        </p:blipFill>
        <p:spPr>
          <a:xfrm>
            <a:off x="642910" y="785794"/>
            <a:ext cx="7929618" cy="56156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0901833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214414" y="785794"/>
            <a:ext cx="7429552" cy="478634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="" xmlns:p14="http://schemas.microsoft.com/office/powerpoint/2010/main" val="2366899159"/>
              </p:ext>
            </p:extLst>
          </p:nvPr>
        </p:nvGraphicFramePr>
        <p:xfrm>
          <a:off x="4953000" y="0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ectangle 6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Flowchart: Predefined Process 139"/>
          <p:cNvSpPr/>
          <p:nvPr/>
        </p:nvSpPr>
        <p:spPr>
          <a:xfrm>
            <a:off x="2643174" y="2428868"/>
            <a:ext cx="3571900" cy="1152128"/>
          </a:xfrm>
          <a:prstGeom prst="flowChartPredefinedProcess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ARM CORTEX M3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1" name="Bevel 140"/>
          <p:cNvSpPr/>
          <p:nvPr/>
        </p:nvSpPr>
        <p:spPr>
          <a:xfrm>
            <a:off x="3122720" y="928670"/>
            <a:ext cx="2592288" cy="576064"/>
          </a:xfrm>
          <a:prstGeom prst="bevel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16x2 LCD DISPLAY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2" name="Snip Diagonal Corner Rectangle 141"/>
          <p:cNvSpPr/>
          <p:nvPr/>
        </p:nvSpPr>
        <p:spPr>
          <a:xfrm>
            <a:off x="7119300" y="1071546"/>
            <a:ext cx="1310352" cy="1571636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INPUT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SENSOR PORTS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275022" y="3571876"/>
            <a:ext cx="1368152" cy="79208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TARANG F4 ZIGBEE MODULE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285852" y="857232"/>
            <a:ext cx="1368152" cy="100811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SIM900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GSM MODULE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5" name="Left Arrow Callout 144"/>
          <p:cNvSpPr/>
          <p:nvPr/>
        </p:nvSpPr>
        <p:spPr>
          <a:xfrm>
            <a:off x="6357950" y="5643578"/>
            <a:ext cx="1527516" cy="864096"/>
          </a:xfrm>
          <a:prstGeom prst="leftArrowCallou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INPUT SUPPLY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6" name="Hexagon 145"/>
          <p:cNvSpPr/>
          <p:nvPr/>
        </p:nvSpPr>
        <p:spPr>
          <a:xfrm>
            <a:off x="3714744" y="5786454"/>
            <a:ext cx="1785950" cy="714380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1"/>
                </a:solidFill>
              </a:rPr>
              <a:t>POWER MANAGEMENT </a:t>
            </a:r>
            <a:endParaRPr lang="en-IN" sz="1200" dirty="0">
              <a:solidFill>
                <a:schemeClr val="bg1"/>
              </a:solidFill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7708430" y="3714752"/>
            <a:ext cx="864097" cy="864096"/>
            <a:chOff x="7708430" y="4065102"/>
            <a:chExt cx="864097" cy="864096"/>
          </a:xfrm>
        </p:grpSpPr>
        <p:sp>
          <p:nvSpPr>
            <p:cNvPr id="147" name="Snip Same Side Corner Rectangle 146"/>
            <p:cNvSpPr/>
            <p:nvPr/>
          </p:nvSpPr>
          <p:spPr>
            <a:xfrm rot="16200000">
              <a:off x="7708431" y="4065101"/>
              <a:ext cx="864096" cy="864097"/>
            </a:xfrm>
            <a:prstGeom prst="snip2Same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 </a:t>
              </a:r>
              <a:endParaRPr lang="en-IN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753065" y="4286256"/>
              <a:ext cx="74802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IN" dirty="0" smtClean="0"/>
                <a:t>RELAY</a:t>
              </a:r>
              <a:endParaRPr lang="en-IN" dirty="0"/>
            </a:p>
          </p:txBody>
        </p:sp>
      </p:grpSp>
      <p:sp>
        <p:nvSpPr>
          <p:cNvPr id="149" name="Cloud Callout 148"/>
          <p:cNvSpPr/>
          <p:nvPr/>
        </p:nvSpPr>
        <p:spPr>
          <a:xfrm rot="17393855">
            <a:off x="3941" y="382709"/>
            <a:ext cx="1470035" cy="935047"/>
          </a:xfrm>
          <a:prstGeom prst="cloudCallou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</a:rPr>
              <a:t>INTERNET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0" name="Left Arrow 149"/>
          <p:cNvSpPr/>
          <p:nvPr/>
        </p:nvSpPr>
        <p:spPr>
          <a:xfrm>
            <a:off x="5643570" y="5929330"/>
            <a:ext cx="504056" cy="288032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Up Arrow 150"/>
          <p:cNvSpPr/>
          <p:nvPr/>
        </p:nvSpPr>
        <p:spPr>
          <a:xfrm>
            <a:off x="4283968" y="1643050"/>
            <a:ext cx="288032" cy="756084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2" name="Left-Right-Up Arrow 151"/>
          <p:cNvSpPr/>
          <p:nvPr/>
        </p:nvSpPr>
        <p:spPr>
          <a:xfrm rot="5400000">
            <a:off x="1228996" y="2342848"/>
            <a:ext cx="1584176" cy="756084"/>
          </a:xfrm>
          <a:prstGeom prst="leftRight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Bent-Up Arrow 152"/>
          <p:cNvSpPr/>
          <p:nvPr/>
        </p:nvSpPr>
        <p:spPr>
          <a:xfrm rot="10800000">
            <a:off x="5286380" y="1857365"/>
            <a:ext cx="1707102" cy="565804"/>
          </a:xfrm>
          <a:prstGeom prst="bent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Up Arrow 153"/>
          <p:cNvSpPr/>
          <p:nvPr/>
        </p:nvSpPr>
        <p:spPr>
          <a:xfrm>
            <a:off x="4429124" y="5572140"/>
            <a:ext cx="214314" cy="285752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273312" y="4643446"/>
            <a:ext cx="1584176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Serial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Debugger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6" name="Left-Up Arrow 155"/>
          <p:cNvSpPr/>
          <p:nvPr/>
        </p:nvSpPr>
        <p:spPr>
          <a:xfrm>
            <a:off x="2857488" y="3769090"/>
            <a:ext cx="583474" cy="1302984"/>
          </a:xfrm>
          <a:prstGeom prst="left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/>
          <p:cNvSpPr/>
          <p:nvPr/>
        </p:nvSpPr>
        <p:spPr>
          <a:xfrm>
            <a:off x="6858016" y="2786058"/>
            <a:ext cx="1214446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FLASH</a:t>
            </a:r>
            <a:endParaRPr lang="en-IN" dirty="0"/>
          </a:p>
        </p:txBody>
      </p:sp>
      <p:sp>
        <p:nvSpPr>
          <p:cNvPr id="158" name="Up Arrow 157"/>
          <p:cNvSpPr/>
          <p:nvPr/>
        </p:nvSpPr>
        <p:spPr>
          <a:xfrm rot="5400000">
            <a:off x="6322231" y="2821777"/>
            <a:ext cx="428628" cy="500066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1" name="Bent-Up Arrow 160"/>
          <p:cNvSpPr/>
          <p:nvPr/>
        </p:nvSpPr>
        <p:spPr>
          <a:xfrm rot="5400000">
            <a:off x="5393537" y="3750471"/>
            <a:ext cx="571504" cy="642942"/>
          </a:xfrm>
          <a:prstGeom prst="bent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Bevel 161"/>
          <p:cNvSpPr/>
          <p:nvPr/>
        </p:nvSpPr>
        <p:spPr>
          <a:xfrm>
            <a:off x="6072198" y="3929066"/>
            <a:ext cx="1071570" cy="571504"/>
          </a:xfrm>
          <a:prstGeom prst="bevel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Opto</a:t>
            </a:r>
          </a:p>
          <a:p>
            <a:pPr algn="ctr"/>
            <a:r>
              <a:rPr lang="en-IN" sz="1400" dirty="0" smtClean="0"/>
              <a:t>Coupler</a:t>
            </a:r>
            <a:endParaRPr lang="en-IN" dirty="0" smtClean="0"/>
          </a:p>
        </p:txBody>
      </p:sp>
      <p:sp>
        <p:nvSpPr>
          <p:cNvPr id="163" name="Right Arrow 162"/>
          <p:cNvSpPr/>
          <p:nvPr/>
        </p:nvSpPr>
        <p:spPr>
          <a:xfrm>
            <a:off x="7286644" y="4071942"/>
            <a:ext cx="357190" cy="2857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05878935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5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4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allAtOnce" animBg="1"/>
      <p:bldP spid="141" grpId="0" build="allAtOnce" animBg="1"/>
      <p:bldP spid="142" grpId="0" build="allAtOnce" animBg="1"/>
      <p:bldP spid="143" grpId="0" build="allAtOnce" animBg="1"/>
      <p:bldP spid="144" grpId="0" build="allAtOnce" animBg="1"/>
      <p:bldP spid="145" grpId="0" build="allAtOnce" animBg="1"/>
      <p:bldP spid="146" grpId="0" build="allAtOnce" animBg="1"/>
      <p:bldP spid="149" grpId="0" build="allAtOnce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build="allAtOnce" animBg="1"/>
      <p:bldP spid="156" grpId="0" animBg="1"/>
      <p:bldP spid="157" grpId="0" build="allAtOnce" animBg="1"/>
      <p:bldP spid="158" grpId="0" animBg="1"/>
      <p:bldP spid="161" grpId="6" animBg="1"/>
      <p:bldP spid="162" grpId="0" animBg="1"/>
      <p:bldP spid="16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E1E1"/>
      </a:dk1>
      <a:lt1>
        <a:sysClr val="window" lastClr="0B0B0B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780</Words>
  <Application>Microsoft Office PowerPoint</Application>
  <PresentationFormat>On-screen Show (4:3)</PresentationFormat>
  <Paragraphs>249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Austin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KiuzZaxK</dc:creator>
  <cp:lastModifiedBy>Admin</cp:lastModifiedBy>
  <cp:revision>74</cp:revision>
  <dcterms:created xsi:type="dcterms:W3CDTF">2013-12-19T10:13:54Z</dcterms:created>
  <dcterms:modified xsi:type="dcterms:W3CDTF">2014-06-10T16:37:23Z</dcterms:modified>
</cp:coreProperties>
</file>